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898265" cy="3729990"/>
          </a:xfrm>
          <a:custGeom>
            <a:avLst/>
            <a:gdLst/>
            <a:ahLst/>
            <a:cxnLst/>
            <a:rect l="l" t="t" r="r" b="b"/>
            <a:pathLst>
              <a:path w="3898265" h="3729990">
                <a:moveTo>
                  <a:pt x="0" y="3190685"/>
                </a:moveTo>
                <a:lnTo>
                  <a:pt x="0" y="3727313"/>
                </a:lnTo>
                <a:lnTo>
                  <a:pt x="38006" y="3729418"/>
                </a:lnTo>
                <a:lnTo>
                  <a:pt x="398361" y="3729418"/>
                </a:lnTo>
                <a:lnTo>
                  <a:pt x="480739" y="3724531"/>
                </a:lnTo>
                <a:lnTo>
                  <a:pt x="529409" y="3720729"/>
                </a:lnTo>
                <a:lnTo>
                  <a:pt x="577999" y="3716284"/>
                </a:lnTo>
                <a:lnTo>
                  <a:pt x="626501" y="3711197"/>
                </a:lnTo>
                <a:lnTo>
                  <a:pt x="674910" y="3705471"/>
                </a:lnTo>
                <a:lnTo>
                  <a:pt x="723220" y="3699107"/>
                </a:lnTo>
                <a:lnTo>
                  <a:pt x="771423" y="3692106"/>
                </a:lnTo>
                <a:lnTo>
                  <a:pt x="819514" y="3684470"/>
                </a:lnTo>
                <a:lnTo>
                  <a:pt x="867486" y="3676202"/>
                </a:lnTo>
                <a:lnTo>
                  <a:pt x="915333" y="3667302"/>
                </a:lnTo>
                <a:lnTo>
                  <a:pt x="963049" y="3657772"/>
                </a:lnTo>
                <a:lnTo>
                  <a:pt x="1010627" y="3647613"/>
                </a:lnTo>
                <a:lnTo>
                  <a:pt x="1058060" y="3636829"/>
                </a:lnTo>
                <a:lnTo>
                  <a:pt x="1105344" y="3625419"/>
                </a:lnTo>
                <a:lnTo>
                  <a:pt x="1152471" y="3613387"/>
                </a:lnTo>
                <a:lnTo>
                  <a:pt x="1199434" y="3600733"/>
                </a:lnTo>
                <a:lnTo>
                  <a:pt x="1246228" y="3587459"/>
                </a:lnTo>
                <a:lnTo>
                  <a:pt x="1292847" y="3573567"/>
                </a:lnTo>
                <a:lnTo>
                  <a:pt x="1339283" y="3559058"/>
                </a:lnTo>
                <a:lnTo>
                  <a:pt x="1385532" y="3543935"/>
                </a:lnTo>
                <a:lnTo>
                  <a:pt x="1431585" y="3528198"/>
                </a:lnTo>
                <a:lnTo>
                  <a:pt x="1477437" y="3511850"/>
                </a:lnTo>
                <a:lnTo>
                  <a:pt x="1523082" y="3494892"/>
                </a:lnTo>
                <a:lnTo>
                  <a:pt x="1568513" y="3477326"/>
                </a:lnTo>
                <a:lnTo>
                  <a:pt x="1613725" y="3459153"/>
                </a:lnTo>
                <a:lnTo>
                  <a:pt x="1658709" y="3440375"/>
                </a:lnTo>
                <a:lnTo>
                  <a:pt x="1703461" y="3420995"/>
                </a:lnTo>
                <a:lnTo>
                  <a:pt x="1747975" y="3401012"/>
                </a:lnTo>
                <a:lnTo>
                  <a:pt x="1792242" y="3380430"/>
                </a:lnTo>
                <a:lnTo>
                  <a:pt x="1836258" y="3359249"/>
                </a:lnTo>
                <a:lnTo>
                  <a:pt x="1880016" y="3337472"/>
                </a:lnTo>
                <a:lnTo>
                  <a:pt x="1923510" y="3315100"/>
                </a:lnTo>
                <a:lnTo>
                  <a:pt x="1966733" y="3292135"/>
                </a:lnTo>
                <a:lnTo>
                  <a:pt x="2009678" y="3268578"/>
                </a:lnTo>
                <a:lnTo>
                  <a:pt x="2052341" y="3244431"/>
                </a:lnTo>
                <a:lnTo>
                  <a:pt x="2094714" y="3219696"/>
                </a:lnTo>
                <a:lnTo>
                  <a:pt x="2130311" y="3198274"/>
                </a:lnTo>
                <a:lnTo>
                  <a:pt x="198929" y="3198274"/>
                </a:lnTo>
                <a:lnTo>
                  <a:pt x="150029" y="3197584"/>
                </a:lnTo>
                <a:lnTo>
                  <a:pt x="101093" y="3196131"/>
                </a:lnTo>
                <a:lnTo>
                  <a:pt x="52131" y="3193913"/>
                </a:lnTo>
                <a:lnTo>
                  <a:pt x="3151" y="3190927"/>
                </a:lnTo>
                <a:lnTo>
                  <a:pt x="0" y="3190685"/>
                </a:lnTo>
                <a:close/>
              </a:path>
              <a:path w="3898265" h="3729990">
                <a:moveTo>
                  <a:pt x="3897433" y="0"/>
                </a:moveTo>
                <a:lnTo>
                  <a:pt x="3361802" y="0"/>
                </a:lnTo>
                <a:lnTo>
                  <a:pt x="3362288" y="32094"/>
                </a:lnTo>
                <a:lnTo>
                  <a:pt x="3362187" y="85988"/>
                </a:lnTo>
                <a:lnTo>
                  <a:pt x="3361460" y="130697"/>
                </a:lnTo>
                <a:lnTo>
                  <a:pt x="3359890" y="179871"/>
                </a:lnTo>
                <a:lnTo>
                  <a:pt x="3357553" y="228949"/>
                </a:lnTo>
                <a:lnTo>
                  <a:pt x="3354453" y="277922"/>
                </a:lnTo>
                <a:lnTo>
                  <a:pt x="3350594" y="326782"/>
                </a:lnTo>
                <a:lnTo>
                  <a:pt x="3345978" y="375521"/>
                </a:lnTo>
                <a:lnTo>
                  <a:pt x="3340609" y="424132"/>
                </a:lnTo>
                <a:lnTo>
                  <a:pt x="3334490" y="472604"/>
                </a:lnTo>
                <a:lnTo>
                  <a:pt x="3327625" y="520931"/>
                </a:lnTo>
                <a:lnTo>
                  <a:pt x="3320016" y="569104"/>
                </a:lnTo>
                <a:lnTo>
                  <a:pt x="3311667" y="617115"/>
                </a:lnTo>
                <a:lnTo>
                  <a:pt x="3302582" y="664956"/>
                </a:lnTo>
                <a:lnTo>
                  <a:pt x="3292763" y="712617"/>
                </a:lnTo>
                <a:lnTo>
                  <a:pt x="3282214" y="760092"/>
                </a:lnTo>
                <a:lnTo>
                  <a:pt x="3270939" y="807372"/>
                </a:lnTo>
                <a:lnTo>
                  <a:pt x="3258940" y="854448"/>
                </a:lnTo>
                <a:lnTo>
                  <a:pt x="3246221" y="901313"/>
                </a:lnTo>
                <a:lnTo>
                  <a:pt x="3232785" y="947957"/>
                </a:lnTo>
                <a:lnTo>
                  <a:pt x="3218635" y="994374"/>
                </a:lnTo>
                <a:lnTo>
                  <a:pt x="3203775" y="1040554"/>
                </a:lnTo>
                <a:lnTo>
                  <a:pt x="3188209" y="1086489"/>
                </a:lnTo>
                <a:lnTo>
                  <a:pt x="3171938" y="1132172"/>
                </a:lnTo>
                <a:lnTo>
                  <a:pt x="3154967" y="1177593"/>
                </a:lnTo>
                <a:lnTo>
                  <a:pt x="3137300" y="1222745"/>
                </a:lnTo>
                <a:lnTo>
                  <a:pt x="3118938" y="1267620"/>
                </a:lnTo>
                <a:lnTo>
                  <a:pt x="3099886" y="1312208"/>
                </a:lnTo>
                <a:lnTo>
                  <a:pt x="3080147" y="1356502"/>
                </a:lnTo>
                <a:lnTo>
                  <a:pt x="3059724" y="1400494"/>
                </a:lnTo>
                <a:lnTo>
                  <a:pt x="3038620" y="1444175"/>
                </a:lnTo>
                <a:lnTo>
                  <a:pt x="3016839" y="1487538"/>
                </a:lnTo>
                <a:lnTo>
                  <a:pt x="2994384" y="1530573"/>
                </a:lnTo>
                <a:lnTo>
                  <a:pt x="2971259" y="1573273"/>
                </a:lnTo>
                <a:lnTo>
                  <a:pt x="2947466" y="1615629"/>
                </a:lnTo>
                <a:lnTo>
                  <a:pt x="2923009" y="1657634"/>
                </a:lnTo>
                <a:lnTo>
                  <a:pt x="2897891" y="1699278"/>
                </a:lnTo>
                <a:lnTo>
                  <a:pt x="2872116" y="1740554"/>
                </a:lnTo>
                <a:lnTo>
                  <a:pt x="2845687" y="1781453"/>
                </a:lnTo>
                <a:lnTo>
                  <a:pt x="2818607" y="1821968"/>
                </a:lnTo>
                <a:lnTo>
                  <a:pt x="2790879" y="1862089"/>
                </a:lnTo>
                <a:lnTo>
                  <a:pt x="2762507" y="1901809"/>
                </a:lnTo>
                <a:lnTo>
                  <a:pt x="2733494" y="1941120"/>
                </a:lnTo>
                <a:lnTo>
                  <a:pt x="2703843" y="1980013"/>
                </a:lnTo>
                <a:lnTo>
                  <a:pt x="2673558" y="2018479"/>
                </a:lnTo>
                <a:lnTo>
                  <a:pt x="2642642" y="2056511"/>
                </a:lnTo>
                <a:lnTo>
                  <a:pt x="2611099" y="2094101"/>
                </a:lnTo>
                <a:lnTo>
                  <a:pt x="2578930" y="2131240"/>
                </a:lnTo>
                <a:lnTo>
                  <a:pt x="2546141" y="2167920"/>
                </a:lnTo>
                <a:lnTo>
                  <a:pt x="2512734" y="2204132"/>
                </a:lnTo>
                <a:lnTo>
                  <a:pt x="2478712" y="2239869"/>
                </a:lnTo>
                <a:lnTo>
                  <a:pt x="2444079" y="2275122"/>
                </a:lnTo>
                <a:lnTo>
                  <a:pt x="2408838" y="2309883"/>
                </a:lnTo>
                <a:lnTo>
                  <a:pt x="2372992" y="2344144"/>
                </a:lnTo>
                <a:lnTo>
                  <a:pt x="2336545" y="2377896"/>
                </a:lnTo>
                <a:lnTo>
                  <a:pt x="2299500" y="2411132"/>
                </a:lnTo>
                <a:lnTo>
                  <a:pt x="2261934" y="2443778"/>
                </a:lnTo>
                <a:lnTo>
                  <a:pt x="2223930" y="2475767"/>
                </a:lnTo>
                <a:lnTo>
                  <a:pt x="2185496" y="2507096"/>
                </a:lnTo>
                <a:lnTo>
                  <a:pt x="2146640" y="2537763"/>
                </a:lnTo>
                <a:lnTo>
                  <a:pt x="2107371" y="2567766"/>
                </a:lnTo>
                <a:lnTo>
                  <a:pt x="2067698" y="2597103"/>
                </a:lnTo>
                <a:lnTo>
                  <a:pt x="2027629" y="2625771"/>
                </a:lnTo>
                <a:lnTo>
                  <a:pt x="1987173" y="2653768"/>
                </a:lnTo>
                <a:lnTo>
                  <a:pt x="1946338" y="2681091"/>
                </a:lnTo>
                <a:lnTo>
                  <a:pt x="1905134" y="2707739"/>
                </a:lnTo>
                <a:lnTo>
                  <a:pt x="1863567" y="2733710"/>
                </a:lnTo>
                <a:lnTo>
                  <a:pt x="1821648" y="2759000"/>
                </a:lnTo>
                <a:lnTo>
                  <a:pt x="1779385" y="2783609"/>
                </a:lnTo>
                <a:lnTo>
                  <a:pt x="1736786" y="2807532"/>
                </a:lnTo>
                <a:lnTo>
                  <a:pt x="1693860" y="2830769"/>
                </a:lnTo>
                <a:lnTo>
                  <a:pt x="1650615" y="2853317"/>
                </a:lnTo>
                <a:lnTo>
                  <a:pt x="1607061" y="2875174"/>
                </a:lnTo>
                <a:lnTo>
                  <a:pt x="1563205" y="2896338"/>
                </a:lnTo>
                <a:lnTo>
                  <a:pt x="1519056" y="2916805"/>
                </a:lnTo>
                <a:lnTo>
                  <a:pt x="1474624" y="2936575"/>
                </a:lnTo>
                <a:lnTo>
                  <a:pt x="1429915" y="2955644"/>
                </a:lnTo>
                <a:lnTo>
                  <a:pt x="1384940" y="2974011"/>
                </a:lnTo>
                <a:lnTo>
                  <a:pt x="1339707" y="2991673"/>
                </a:lnTo>
                <a:lnTo>
                  <a:pt x="1294224" y="3008628"/>
                </a:lnTo>
                <a:lnTo>
                  <a:pt x="1248499" y="3024873"/>
                </a:lnTo>
                <a:lnTo>
                  <a:pt x="1202542" y="3040408"/>
                </a:lnTo>
                <a:lnTo>
                  <a:pt x="1156361" y="3055228"/>
                </a:lnTo>
                <a:lnTo>
                  <a:pt x="1109965" y="3069332"/>
                </a:lnTo>
                <a:lnTo>
                  <a:pt x="1063361" y="3082718"/>
                </a:lnTo>
                <a:lnTo>
                  <a:pt x="1016560" y="3095384"/>
                </a:lnTo>
                <a:lnTo>
                  <a:pt x="969569" y="3107327"/>
                </a:lnTo>
                <a:lnTo>
                  <a:pt x="922397" y="3118545"/>
                </a:lnTo>
                <a:lnTo>
                  <a:pt x="875052" y="3129035"/>
                </a:lnTo>
                <a:lnTo>
                  <a:pt x="827543" y="3138796"/>
                </a:lnTo>
                <a:lnTo>
                  <a:pt x="779880" y="3147825"/>
                </a:lnTo>
                <a:lnTo>
                  <a:pt x="732069" y="3156120"/>
                </a:lnTo>
                <a:lnTo>
                  <a:pt x="684121" y="3163679"/>
                </a:lnTo>
                <a:lnTo>
                  <a:pt x="636043" y="3170499"/>
                </a:lnTo>
                <a:lnTo>
                  <a:pt x="587844" y="3176578"/>
                </a:lnTo>
                <a:lnTo>
                  <a:pt x="539532" y="3181915"/>
                </a:lnTo>
                <a:lnTo>
                  <a:pt x="491117" y="3186506"/>
                </a:lnTo>
                <a:lnTo>
                  <a:pt x="442607" y="3190349"/>
                </a:lnTo>
                <a:lnTo>
                  <a:pt x="394010" y="3193443"/>
                </a:lnTo>
                <a:lnTo>
                  <a:pt x="345336" y="3195784"/>
                </a:lnTo>
                <a:lnTo>
                  <a:pt x="296591" y="3197371"/>
                </a:lnTo>
                <a:lnTo>
                  <a:pt x="247787" y="3198202"/>
                </a:lnTo>
                <a:lnTo>
                  <a:pt x="198929" y="3198274"/>
                </a:lnTo>
                <a:lnTo>
                  <a:pt x="2130311" y="3198274"/>
                </a:lnTo>
                <a:lnTo>
                  <a:pt x="2178565" y="3168467"/>
                </a:lnTo>
                <a:lnTo>
                  <a:pt x="2220031" y="3141978"/>
                </a:lnTo>
                <a:lnTo>
                  <a:pt x="2261181" y="3114906"/>
                </a:lnTo>
                <a:lnTo>
                  <a:pt x="2302011" y="3087254"/>
                </a:lnTo>
                <a:lnTo>
                  <a:pt x="2342512" y="3059025"/>
                </a:lnTo>
                <a:lnTo>
                  <a:pt x="2382680" y="3030218"/>
                </a:lnTo>
                <a:lnTo>
                  <a:pt x="2422507" y="3000837"/>
                </a:lnTo>
                <a:lnTo>
                  <a:pt x="2461988" y="2970882"/>
                </a:lnTo>
                <a:lnTo>
                  <a:pt x="2501116" y="2940355"/>
                </a:lnTo>
                <a:lnTo>
                  <a:pt x="2539884" y="2909259"/>
                </a:lnTo>
                <a:lnTo>
                  <a:pt x="2578286" y="2877594"/>
                </a:lnTo>
                <a:lnTo>
                  <a:pt x="2616317" y="2845363"/>
                </a:lnTo>
                <a:lnTo>
                  <a:pt x="2653969" y="2812566"/>
                </a:lnTo>
                <a:lnTo>
                  <a:pt x="2691174" y="2779262"/>
                </a:lnTo>
                <a:lnTo>
                  <a:pt x="2727865" y="2745513"/>
                </a:lnTo>
                <a:lnTo>
                  <a:pt x="2764040" y="2711325"/>
                </a:lnTo>
                <a:lnTo>
                  <a:pt x="2799696" y="2676704"/>
                </a:lnTo>
                <a:lnTo>
                  <a:pt x="2834831" y="2641655"/>
                </a:lnTo>
                <a:lnTo>
                  <a:pt x="2869443" y="2606185"/>
                </a:lnTo>
                <a:lnTo>
                  <a:pt x="2903528" y="2570301"/>
                </a:lnTo>
                <a:lnTo>
                  <a:pt x="2937085" y="2534007"/>
                </a:lnTo>
                <a:lnTo>
                  <a:pt x="2970111" y="2497311"/>
                </a:lnTo>
                <a:lnTo>
                  <a:pt x="3002604" y="2460218"/>
                </a:lnTo>
                <a:lnTo>
                  <a:pt x="3034561" y="2422734"/>
                </a:lnTo>
                <a:lnTo>
                  <a:pt x="3065981" y="2384866"/>
                </a:lnTo>
                <a:lnTo>
                  <a:pt x="3096859" y="2346619"/>
                </a:lnTo>
                <a:lnTo>
                  <a:pt x="3127194" y="2308000"/>
                </a:lnTo>
                <a:lnTo>
                  <a:pt x="3156984" y="2269014"/>
                </a:lnTo>
                <a:lnTo>
                  <a:pt x="3186226" y="2229668"/>
                </a:lnTo>
                <a:lnTo>
                  <a:pt x="3214918" y="2189968"/>
                </a:lnTo>
                <a:lnTo>
                  <a:pt x="3243057" y="2149920"/>
                </a:lnTo>
                <a:lnTo>
                  <a:pt x="3270641" y="2109530"/>
                </a:lnTo>
                <a:lnTo>
                  <a:pt x="3297667" y="2068804"/>
                </a:lnTo>
                <a:lnTo>
                  <a:pt x="3324134" y="2027747"/>
                </a:lnTo>
                <a:lnTo>
                  <a:pt x="3350037" y="1986368"/>
                </a:lnTo>
                <a:lnTo>
                  <a:pt x="3375376" y="1944670"/>
                </a:lnTo>
                <a:lnTo>
                  <a:pt x="3400148" y="1902661"/>
                </a:lnTo>
                <a:lnTo>
                  <a:pt x="3424349" y="1860346"/>
                </a:lnTo>
                <a:lnTo>
                  <a:pt x="3447979" y="1817731"/>
                </a:lnTo>
                <a:lnTo>
                  <a:pt x="3471034" y="1774824"/>
                </a:lnTo>
                <a:lnTo>
                  <a:pt x="3493511" y="1731628"/>
                </a:lnTo>
                <a:lnTo>
                  <a:pt x="3515410" y="1688152"/>
                </a:lnTo>
                <a:lnTo>
                  <a:pt x="3536726" y="1644400"/>
                </a:lnTo>
                <a:lnTo>
                  <a:pt x="3557458" y="1600380"/>
                </a:lnTo>
                <a:lnTo>
                  <a:pt x="3577603" y="1556096"/>
                </a:lnTo>
                <a:lnTo>
                  <a:pt x="3597159" y="1511555"/>
                </a:lnTo>
                <a:lnTo>
                  <a:pt x="3616123" y="1466764"/>
                </a:lnTo>
                <a:lnTo>
                  <a:pt x="3634494" y="1421727"/>
                </a:lnTo>
                <a:lnTo>
                  <a:pt x="3652267" y="1376452"/>
                </a:lnTo>
                <a:lnTo>
                  <a:pt x="3669442" y="1330944"/>
                </a:lnTo>
                <a:lnTo>
                  <a:pt x="3686015" y="1285210"/>
                </a:lnTo>
                <a:lnTo>
                  <a:pt x="3701985" y="1239255"/>
                </a:lnTo>
                <a:lnTo>
                  <a:pt x="3717348" y="1193086"/>
                </a:lnTo>
                <a:lnTo>
                  <a:pt x="3732102" y="1146708"/>
                </a:lnTo>
                <a:lnTo>
                  <a:pt x="3746246" y="1100128"/>
                </a:lnTo>
                <a:lnTo>
                  <a:pt x="3759776" y="1053352"/>
                </a:lnTo>
                <a:lnTo>
                  <a:pt x="3772690" y="1006386"/>
                </a:lnTo>
                <a:lnTo>
                  <a:pt x="3784985" y="959235"/>
                </a:lnTo>
                <a:lnTo>
                  <a:pt x="3796660" y="911907"/>
                </a:lnTo>
                <a:lnTo>
                  <a:pt x="3807711" y="864407"/>
                </a:lnTo>
                <a:lnTo>
                  <a:pt x="3818136" y="816741"/>
                </a:lnTo>
                <a:lnTo>
                  <a:pt x="3827934" y="768916"/>
                </a:lnTo>
                <a:lnTo>
                  <a:pt x="3837101" y="720936"/>
                </a:lnTo>
                <a:lnTo>
                  <a:pt x="3845635" y="672809"/>
                </a:lnTo>
                <a:lnTo>
                  <a:pt x="3853533" y="624541"/>
                </a:lnTo>
                <a:lnTo>
                  <a:pt x="3860793" y="576137"/>
                </a:lnTo>
                <a:lnTo>
                  <a:pt x="3867414" y="527604"/>
                </a:lnTo>
                <a:lnTo>
                  <a:pt x="3873391" y="478948"/>
                </a:lnTo>
                <a:lnTo>
                  <a:pt x="3878723" y="430174"/>
                </a:lnTo>
                <a:lnTo>
                  <a:pt x="3883408" y="381289"/>
                </a:lnTo>
                <a:lnTo>
                  <a:pt x="3887443" y="332300"/>
                </a:lnTo>
                <a:lnTo>
                  <a:pt x="3890825" y="283211"/>
                </a:lnTo>
                <a:lnTo>
                  <a:pt x="3893552" y="234029"/>
                </a:lnTo>
                <a:lnTo>
                  <a:pt x="3895622" y="184761"/>
                </a:lnTo>
                <a:lnTo>
                  <a:pt x="3897032" y="135412"/>
                </a:lnTo>
                <a:lnTo>
                  <a:pt x="3897780" y="85988"/>
                </a:lnTo>
                <a:lnTo>
                  <a:pt x="3897811" y="32094"/>
                </a:lnTo>
                <a:lnTo>
                  <a:pt x="3897433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15973" y="799503"/>
            <a:ext cx="15456535" cy="8688070"/>
          </a:xfrm>
          <a:custGeom>
            <a:avLst/>
            <a:gdLst/>
            <a:ahLst/>
            <a:cxnLst/>
            <a:rect l="l" t="t" r="r" b="b"/>
            <a:pathLst>
              <a:path w="15456535" h="8688070">
                <a:moveTo>
                  <a:pt x="15455976" y="0"/>
                </a:moveTo>
                <a:lnTo>
                  <a:pt x="0" y="0"/>
                </a:lnTo>
                <a:lnTo>
                  <a:pt x="0" y="7239965"/>
                </a:lnTo>
                <a:lnTo>
                  <a:pt x="862" y="7289961"/>
                </a:lnTo>
                <a:lnTo>
                  <a:pt x="3438" y="7339738"/>
                </a:lnTo>
                <a:lnTo>
                  <a:pt x="7712" y="7389257"/>
                </a:lnTo>
                <a:lnTo>
                  <a:pt x="13666" y="7438478"/>
                </a:lnTo>
                <a:lnTo>
                  <a:pt x="21285" y="7487361"/>
                </a:lnTo>
                <a:lnTo>
                  <a:pt x="30551" y="7535866"/>
                </a:lnTo>
                <a:lnTo>
                  <a:pt x="41448" y="7583952"/>
                </a:lnTo>
                <a:lnTo>
                  <a:pt x="53960" y="7631581"/>
                </a:lnTo>
                <a:lnTo>
                  <a:pt x="68069" y="7678711"/>
                </a:lnTo>
                <a:lnTo>
                  <a:pt x="83761" y="7725304"/>
                </a:lnTo>
                <a:lnTo>
                  <a:pt x="101016" y="7771319"/>
                </a:lnTo>
                <a:lnTo>
                  <a:pt x="119821" y="7816715"/>
                </a:lnTo>
                <a:lnTo>
                  <a:pt x="140156" y="7861454"/>
                </a:lnTo>
                <a:lnTo>
                  <a:pt x="162007" y="7905495"/>
                </a:lnTo>
                <a:lnTo>
                  <a:pt x="185357" y="7948798"/>
                </a:lnTo>
                <a:lnTo>
                  <a:pt x="210189" y="7991324"/>
                </a:lnTo>
                <a:lnTo>
                  <a:pt x="236486" y="8033032"/>
                </a:lnTo>
                <a:lnTo>
                  <a:pt x="264232" y="8073882"/>
                </a:lnTo>
                <a:lnTo>
                  <a:pt x="293410" y="8113835"/>
                </a:lnTo>
                <a:lnTo>
                  <a:pt x="324004" y="8152849"/>
                </a:lnTo>
                <a:lnTo>
                  <a:pt x="355998" y="8190887"/>
                </a:lnTo>
                <a:lnTo>
                  <a:pt x="389374" y="8227907"/>
                </a:lnTo>
                <a:lnTo>
                  <a:pt x="424116" y="8263869"/>
                </a:lnTo>
                <a:lnTo>
                  <a:pt x="460078" y="8298612"/>
                </a:lnTo>
                <a:lnTo>
                  <a:pt x="497097" y="8331989"/>
                </a:lnTo>
                <a:lnTo>
                  <a:pt x="535134" y="8363982"/>
                </a:lnTo>
                <a:lnTo>
                  <a:pt x="574149" y="8394577"/>
                </a:lnTo>
                <a:lnTo>
                  <a:pt x="614101" y="8423755"/>
                </a:lnTo>
                <a:lnTo>
                  <a:pt x="654951" y="8451502"/>
                </a:lnTo>
                <a:lnTo>
                  <a:pt x="696658" y="8477799"/>
                </a:lnTo>
                <a:lnTo>
                  <a:pt x="739184" y="8502630"/>
                </a:lnTo>
                <a:lnTo>
                  <a:pt x="782487" y="8525980"/>
                </a:lnTo>
                <a:lnTo>
                  <a:pt x="826528" y="8547831"/>
                </a:lnTo>
                <a:lnTo>
                  <a:pt x="871267" y="8568166"/>
                </a:lnTo>
                <a:lnTo>
                  <a:pt x="916664" y="8586970"/>
                </a:lnTo>
                <a:lnTo>
                  <a:pt x="962679" y="8604226"/>
                </a:lnTo>
                <a:lnTo>
                  <a:pt x="1009272" y="8619916"/>
                </a:lnTo>
                <a:lnTo>
                  <a:pt x="1056403" y="8634026"/>
                </a:lnTo>
                <a:lnTo>
                  <a:pt x="1104032" y="8646537"/>
                </a:lnTo>
                <a:lnTo>
                  <a:pt x="1152120" y="8657434"/>
                </a:lnTo>
                <a:lnTo>
                  <a:pt x="1200625" y="8666700"/>
                </a:lnTo>
                <a:lnTo>
                  <a:pt x="1249509" y="8674318"/>
                </a:lnTo>
                <a:lnTo>
                  <a:pt x="1298731" y="8680272"/>
                </a:lnTo>
                <a:lnTo>
                  <a:pt x="1348252" y="8684546"/>
                </a:lnTo>
                <a:lnTo>
                  <a:pt x="1398031" y="8687122"/>
                </a:lnTo>
                <a:lnTo>
                  <a:pt x="1448028" y="8687985"/>
                </a:lnTo>
                <a:lnTo>
                  <a:pt x="15455976" y="8687985"/>
                </a:lnTo>
                <a:lnTo>
                  <a:pt x="1545597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002514" y="7813675"/>
            <a:ext cx="3409950" cy="1695450"/>
          </a:xfrm>
          <a:custGeom>
            <a:avLst/>
            <a:gdLst/>
            <a:ahLst/>
            <a:cxnLst/>
            <a:rect l="l" t="t" r="r" b="b"/>
            <a:pathLst>
              <a:path w="3409950" h="1695450">
                <a:moveTo>
                  <a:pt x="1698752" y="0"/>
                </a:moveTo>
                <a:lnTo>
                  <a:pt x="1650604" y="855"/>
                </a:lnTo>
                <a:lnTo>
                  <a:pt x="1602788" y="3031"/>
                </a:lnTo>
                <a:lnTo>
                  <a:pt x="1555323" y="6511"/>
                </a:lnTo>
                <a:lnTo>
                  <a:pt x="1508226" y="11277"/>
                </a:lnTo>
                <a:lnTo>
                  <a:pt x="1461514" y="17312"/>
                </a:lnTo>
                <a:lnTo>
                  <a:pt x="1415205" y="24598"/>
                </a:lnTo>
                <a:lnTo>
                  <a:pt x="1369317" y="33117"/>
                </a:lnTo>
                <a:lnTo>
                  <a:pt x="1323867" y="42853"/>
                </a:lnTo>
                <a:lnTo>
                  <a:pt x="1278873" y="53786"/>
                </a:lnTo>
                <a:lnTo>
                  <a:pt x="1234352" y="65901"/>
                </a:lnTo>
                <a:lnTo>
                  <a:pt x="1190323" y="79179"/>
                </a:lnTo>
                <a:lnTo>
                  <a:pt x="1146803" y="93602"/>
                </a:lnTo>
                <a:lnTo>
                  <a:pt x="1103809" y="109154"/>
                </a:lnTo>
                <a:lnTo>
                  <a:pt x="1061359" y="125816"/>
                </a:lnTo>
                <a:lnTo>
                  <a:pt x="1019471" y="143572"/>
                </a:lnTo>
                <a:lnTo>
                  <a:pt x="978163" y="162403"/>
                </a:lnTo>
                <a:lnTo>
                  <a:pt x="937451" y="182292"/>
                </a:lnTo>
                <a:lnTo>
                  <a:pt x="897354" y="203221"/>
                </a:lnTo>
                <a:lnTo>
                  <a:pt x="857890" y="225173"/>
                </a:lnTo>
                <a:lnTo>
                  <a:pt x="819076" y="248130"/>
                </a:lnTo>
                <a:lnTo>
                  <a:pt x="780929" y="272075"/>
                </a:lnTo>
                <a:lnTo>
                  <a:pt x="743467" y="296990"/>
                </a:lnTo>
                <a:lnTo>
                  <a:pt x="706708" y="322858"/>
                </a:lnTo>
                <a:lnTo>
                  <a:pt x="670670" y="349661"/>
                </a:lnTo>
                <a:lnTo>
                  <a:pt x="635370" y="377381"/>
                </a:lnTo>
                <a:lnTo>
                  <a:pt x="600825" y="406001"/>
                </a:lnTo>
                <a:lnTo>
                  <a:pt x="567055" y="435504"/>
                </a:lnTo>
                <a:lnTo>
                  <a:pt x="534075" y="465871"/>
                </a:lnTo>
                <a:lnTo>
                  <a:pt x="501904" y="497086"/>
                </a:lnTo>
                <a:lnTo>
                  <a:pt x="470559" y="529130"/>
                </a:lnTo>
                <a:lnTo>
                  <a:pt x="440058" y="561986"/>
                </a:lnTo>
                <a:lnTo>
                  <a:pt x="410419" y="595637"/>
                </a:lnTo>
                <a:lnTo>
                  <a:pt x="381658" y="630065"/>
                </a:lnTo>
                <a:lnTo>
                  <a:pt x="353795" y="665253"/>
                </a:lnTo>
                <a:lnTo>
                  <a:pt x="326847" y="701182"/>
                </a:lnTo>
                <a:lnTo>
                  <a:pt x="300830" y="737836"/>
                </a:lnTo>
                <a:lnTo>
                  <a:pt x="275764" y="775197"/>
                </a:lnTo>
                <a:lnTo>
                  <a:pt x="251664" y="813247"/>
                </a:lnTo>
                <a:lnTo>
                  <a:pt x="228550" y="851968"/>
                </a:lnTo>
                <a:lnTo>
                  <a:pt x="206439" y="891344"/>
                </a:lnTo>
                <a:lnTo>
                  <a:pt x="185347" y="931356"/>
                </a:lnTo>
                <a:lnTo>
                  <a:pt x="165294" y="971987"/>
                </a:lnTo>
                <a:lnTo>
                  <a:pt x="146297" y="1013220"/>
                </a:lnTo>
                <a:lnTo>
                  <a:pt x="128372" y="1055036"/>
                </a:lnTo>
                <a:lnTo>
                  <a:pt x="111539" y="1097419"/>
                </a:lnTo>
                <a:lnTo>
                  <a:pt x="95814" y="1140351"/>
                </a:lnTo>
                <a:lnTo>
                  <a:pt x="81215" y="1183814"/>
                </a:lnTo>
                <a:lnTo>
                  <a:pt x="67760" y="1227790"/>
                </a:lnTo>
                <a:lnTo>
                  <a:pt x="55467" y="1272263"/>
                </a:lnTo>
                <a:lnTo>
                  <a:pt x="44352" y="1317214"/>
                </a:lnTo>
                <a:lnTo>
                  <a:pt x="34434" y="1362627"/>
                </a:lnTo>
                <a:lnTo>
                  <a:pt x="25731" y="1408482"/>
                </a:lnTo>
                <a:lnTo>
                  <a:pt x="18260" y="1454764"/>
                </a:lnTo>
                <a:lnTo>
                  <a:pt x="12038" y="1501454"/>
                </a:lnTo>
                <a:lnTo>
                  <a:pt x="7083" y="1548534"/>
                </a:lnTo>
                <a:lnTo>
                  <a:pt x="3414" y="1595988"/>
                </a:lnTo>
                <a:lnTo>
                  <a:pt x="1046" y="1643798"/>
                </a:lnTo>
                <a:lnTo>
                  <a:pt x="0" y="1691946"/>
                </a:lnTo>
                <a:lnTo>
                  <a:pt x="440634" y="1695438"/>
                </a:lnTo>
                <a:lnTo>
                  <a:pt x="853810" y="1695438"/>
                </a:lnTo>
                <a:lnTo>
                  <a:pt x="855399" y="1650787"/>
                </a:lnTo>
                <a:lnTo>
                  <a:pt x="859706" y="1603573"/>
                </a:lnTo>
                <a:lnTo>
                  <a:pt x="866544" y="1557139"/>
                </a:lnTo>
                <a:lnTo>
                  <a:pt x="875843" y="1511556"/>
                </a:lnTo>
                <a:lnTo>
                  <a:pt x="887532" y="1466895"/>
                </a:lnTo>
                <a:lnTo>
                  <a:pt x="901541" y="1423224"/>
                </a:lnTo>
                <a:lnTo>
                  <a:pt x="917800" y="1380614"/>
                </a:lnTo>
                <a:lnTo>
                  <a:pt x="936238" y="1339136"/>
                </a:lnTo>
                <a:lnTo>
                  <a:pt x="956785" y="1298860"/>
                </a:lnTo>
                <a:lnTo>
                  <a:pt x="979371" y="1259855"/>
                </a:lnTo>
                <a:lnTo>
                  <a:pt x="1003924" y="1222193"/>
                </a:lnTo>
                <a:lnTo>
                  <a:pt x="1030375" y="1185942"/>
                </a:lnTo>
                <a:lnTo>
                  <a:pt x="1058654" y="1151173"/>
                </a:lnTo>
                <a:lnTo>
                  <a:pt x="1088689" y="1117957"/>
                </a:lnTo>
                <a:lnTo>
                  <a:pt x="1120411" y="1086363"/>
                </a:lnTo>
                <a:lnTo>
                  <a:pt x="1153749" y="1056462"/>
                </a:lnTo>
                <a:lnTo>
                  <a:pt x="1188633" y="1028324"/>
                </a:lnTo>
                <a:lnTo>
                  <a:pt x="1224992" y="1002018"/>
                </a:lnTo>
                <a:lnTo>
                  <a:pt x="1262756" y="977616"/>
                </a:lnTo>
                <a:lnTo>
                  <a:pt x="1301854" y="955187"/>
                </a:lnTo>
                <a:lnTo>
                  <a:pt x="1342217" y="934801"/>
                </a:lnTo>
                <a:lnTo>
                  <a:pt x="1383774" y="916529"/>
                </a:lnTo>
                <a:lnTo>
                  <a:pt x="1426453" y="900440"/>
                </a:lnTo>
                <a:lnTo>
                  <a:pt x="1470186" y="886605"/>
                </a:lnTo>
                <a:lnTo>
                  <a:pt x="1514901" y="875094"/>
                </a:lnTo>
                <a:lnTo>
                  <a:pt x="1560529" y="865978"/>
                </a:lnTo>
                <a:lnTo>
                  <a:pt x="1606998" y="859325"/>
                </a:lnTo>
                <a:lnTo>
                  <a:pt x="1654239" y="855207"/>
                </a:lnTo>
                <a:lnTo>
                  <a:pt x="1702181" y="853694"/>
                </a:lnTo>
                <a:lnTo>
                  <a:pt x="3183248" y="853694"/>
                </a:lnTo>
                <a:lnTo>
                  <a:pt x="3175687" y="840473"/>
                </a:lnTo>
                <a:lnTo>
                  <a:pt x="3152269" y="801933"/>
                </a:lnTo>
                <a:lnTo>
                  <a:pt x="3127872" y="764073"/>
                </a:lnTo>
                <a:lnTo>
                  <a:pt x="3102512" y="726909"/>
                </a:lnTo>
                <a:lnTo>
                  <a:pt x="3076209" y="690459"/>
                </a:lnTo>
                <a:lnTo>
                  <a:pt x="3048979" y="654742"/>
                </a:lnTo>
                <a:lnTo>
                  <a:pt x="3020840" y="619773"/>
                </a:lnTo>
                <a:lnTo>
                  <a:pt x="2991810" y="585570"/>
                </a:lnTo>
                <a:lnTo>
                  <a:pt x="2961907" y="552152"/>
                </a:lnTo>
                <a:lnTo>
                  <a:pt x="2931148" y="519534"/>
                </a:lnTo>
                <a:lnTo>
                  <a:pt x="2899552" y="487736"/>
                </a:lnTo>
                <a:lnTo>
                  <a:pt x="2867137" y="456773"/>
                </a:lnTo>
                <a:lnTo>
                  <a:pt x="2833919" y="426664"/>
                </a:lnTo>
                <a:lnTo>
                  <a:pt x="2799916" y="397426"/>
                </a:lnTo>
                <a:lnTo>
                  <a:pt x="2765147" y="369077"/>
                </a:lnTo>
                <a:lnTo>
                  <a:pt x="2729630" y="341633"/>
                </a:lnTo>
                <a:lnTo>
                  <a:pt x="2693381" y="315112"/>
                </a:lnTo>
                <a:lnTo>
                  <a:pt x="2656419" y="289532"/>
                </a:lnTo>
                <a:lnTo>
                  <a:pt x="2618761" y="264910"/>
                </a:lnTo>
                <a:lnTo>
                  <a:pt x="2580426" y="241263"/>
                </a:lnTo>
                <a:lnTo>
                  <a:pt x="2541430" y="218609"/>
                </a:lnTo>
                <a:lnTo>
                  <a:pt x="2501793" y="196966"/>
                </a:lnTo>
                <a:lnTo>
                  <a:pt x="2461531" y="176350"/>
                </a:lnTo>
                <a:lnTo>
                  <a:pt x="2420662" y="156780"/>
                </a:lnTo>
                <a:lnTo>
                  <a:pt x="2379205" y="138272"/>
                </a:lnTo>
                <a:lnTo>
                  <a:pt x="2337176" y="120844"/>
                </a:lnTo>
                <a:lnTo>
                  <a:pt x="2294594" y="104513"/>
                </a:lnTo>
                <a:lnTo>
                  <a:pt x="2251476" y="89297"/>
                </a:lnTo>
                <a:lnTo>
                  <a:pt x="2207840" y="75213"/>
                </a:lnTo>
                <a:lnTo>
                  <a:pt x="2163705" y="62279"/>
                </a:lnTo>
                <a:lnTo>
                  <a:pt x="2119087" y="50512"/>
                </a:lnTo>
                <a:lnTo>
                  <a:pt x="2074004" y="39929"/>
                </a:lnTo>
                <a:lnTo>
                  <a:pt x="2028475" y="30549"/>
                </a:lnTo>
                <a:lnTo>
                  <a:pt x="1982516" y="22387"/>
                </a:lnTo>
                <a:lnTo>
                  <a:pt x="1936147" y="15463"/>
                </a:lnTo>
                <a:lnTo>
                  <a:pt x="1889384" y="9792"/>
                </a:lnTo>
                <a:lnTo>
                  <a:pt x="1842245" y="5393"/>
                </a:lnTo>
                <a:lnTo>
                  <a:pt x="1794748" y="2283"/>
                </a:lnTo>
                <a:lnTo>
                  <a:pt x="1746911" y="479"/>
                </a:lnTo>
                <a:lnTo>
                  <a:pt x="1698752" y="0"/>
                </a:lnTo>
                <a:close/>
              </a:path>
              <a:path w="3409950" h="1695450">
                <a:moveTo>
                  <a:pt x="3183248" y="853694"/>
                </a:moveTo>
                <a:lnTo>
                  <a:pt x="1702181" y="853694"/>
                </a:lnTo>
                <a:lnTo>
                  <a:pt x="1750120" y="854833"/>
                </a:lnTo>
                <a:lnTo>
                  <a:pt x="1797379" y="858582"/>
                </a:lnTo>
                <a:lnTo>
                  <a:pt x="1843888" y="864871"/>
                </a:lnTo>
                <a:lnTo>
                  <a:pt x="1889575" y="873631"/>
                </a:lnTo>
                <a:lnTo>
                  <a:pt x="1934370" y="884793"/>
                </a:lnTo>
                <a:lnTo>
                  <a:pt x="1978200" y="898286"/>
                </a:lnTo>
                <a:lnTo>
                  <a:pt x="2020996" y="914041"/>
                </a:lnTo>
                <a:lnTo>
                  <a:pt x="2062687" y="931989"/>
                </a:lnTo>
                <a:lnTo>
                  <a:pt x="2103201" y="952059"/>
                </a:lnTo>
                <a:lnTo>
                  <a:pt x="2142467" y="974183"/>
                </a:lnTo>
                <a:lnTo>
                  <a:pt x="2180415" y="998290"/>
                </a:lnTo>
                <a:lnTo>
                  <a:pt x="2216974" y="1024312"/>
                </a:lnTo>
                <a:lnTo>
                  <a:pt x="2252073" y="1052177"/>
                </a:lnTo>
                <a:lnTo>
                  <a:pt x="2285640" y="1081818"/>
                </a:lnTo>
                <a:lnTo>
                  <a:pt x="2317605" y="1113163"/>
                </a:lnTo>
                <a:lnTo>
                  <a:pt x="2347896" y="1146144"/>
                </a:lnTo>
                <a:lnTo>
                  <a:pt x="2376444" y="1180692"/>
                </a:lnTo>
                <a:lnTo>
                  <a:pt x="2403176" y="1216735"/>
                </a:lnTo>
                <a:lnTo>
                  <a:pt x="2428023" y="1254205"/>
                </a:lnTo>
                <a:lnTo>
                  <a:pt x="2450912" y="1293033"/>
                </a:lnTo>
                <a:lnTo>
                  <a:pt x="2471774" y="1333148"/>
                </a:lnTo>
                <a:lnTo>
                  <a:pt x="2490536" y="1374481"/>
                </a:lnTo>
                <a:lnTo>
                  <a:pt x="2507129" y="1416963"/>
                </a:lnTo>
                <a:lnTo>
                  <a:pt x="2521481" y="1460523"/>
                </a:lnTo>
                <a:lnTo>
                  <a:pt x="2533521" y="1505092"/>
                </a:lnTo>
                <a:lnTo>
                  <a:pt x="2543178" y="1550601"/>
                </a:lnTo>
                <a:lnTo>
                  <a:pt x="2550382" y="1596980"/>
                </a:lnTo>
                <a:lnTo>
                  <a:pt x="2555061" y="1644159"/>
                </a:lnTo>
                <a:lnTo>
                  <a:pt x="2557145" y="1692069"/>
                </a:lnTo>
                <a:lnTo>
                  <a:pt x="3409948" y="1678654"/>
                </a:lnTo>
                <a:lnTo>
                  <a:pt x="3409948" y="1648597"/>
                </a:lnTo>
                <a:lnTo>
                  <a:pt x="3409412" y="1630502"/>
                </a:lnTo>
                <a:lnTo>
                  <a:pt x="3406668" y="1582712"/>
                </a:lnTo>
                <a:lnTo>
                  <a:pt x="3402625" y="1535288"/>
                </a:lnTo>
                <a:lnTo>
                  <a:pt x="3397299" y="1488248"/>
                </a:lnTo>
                <a:lnTo>
                  <a:pt x="3390710" y="1441608"/>
                </a:lnTo>
                <a:lnTo>
                  <a:pt x="3382875" y="1395386"/>
                </a:lnTo>
                <a:lnTo>
                  <a:pt x="3373811" y="1349600"/>
                </a:lnTo>
                <a:lnTo>
                  <a:pt x="3363536" y="1304266"/>
                </a:lnTo>
                <a:lnTo>
                  <a:pt x="3352068" y="1259403"/>
                </a:lnTo>
                <a:lnTo>
                  <a:pt x="3339425" y="1215028"/>
                </a:lnTo>
                <a:lnTo>
                  <a:pt x="3325625" y="1171158"/>
                </a:lnTo>
                <a:lnTo>
                  <a:pt x="3310685" y="1127810"/>
                </a:lnTo>
                <a:lnTo>
                  <a:pt x="3294623" y="1085003"/>
                </a:lnTo>
                <a:lnTo>
                  <a:pt x="3277457" y="1042752"/>
                </a:lnTo>
                <a:lnTo>
                  <a:pt x="3259205" y="1001077"/>
                </a:lnTo>
                <a:lnTo>
                  <a:pt x="3239884" y="959994"/>
                </a:lnTo>
                <a:lnTo>
                  <a:pt x="3219512" y="919521"/>
                </a:lnTo>
                <a:lnTo>
                  <a:pt x="3198107" y="879675"/>
                </a:lnTo>
                <a:lnTo>
                  <a:pt x="3183248" y="853694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416" y="613702"/>
            <a:ext cx="16113867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9872" y="2800643"/>
            <a:ext cx="11660954" cy="4311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037" y="3339782"/>
            <a:ext cx="14256385" cy="26968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750" spc="-34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dirty="0" sz="8750" spc="-34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dirty="0" sz="8750" spc="-3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dirty="0" sz="8750" spc="-18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dirty="0" sz="8750" spc="-44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dirty="0" sz="8750" spc="-104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dirty="0" sz="8750" spc="-44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dirty="0" sz="8750" spc="25">
                <a:solidFill>
                  <a:srgbClr val="FBBC00"/>
                </a:solidFill>
                <a:latin typeface="Verdana"/>
                <a:cs typeface="Verdana"/>
              </a:rPr>
              <a:t>J</a:t>
            </a:r>
            <a:r>
              <a:rPr dirty="0" sz="8750" spc="-85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dirty="0" sz="8750" spc="-34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dirty="0" sz="8750" spc="-181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dirty="0" sz="8750" spc="-545">
                <a:solidFill>
                  <a:srgbClr val="FBBC00"/>
                </a:solidFill>
                <a:latin typeface="Verdana"/>
                <a:cs typeface="Verdana"/>
              </a:rPr>
              <a:t>S</a:t>
            </a:r>
            <a:r>
              <a:rPr dirty="0" sz="8750" spc="-254">
                <a:solidFill>
                  <a:srgbClr val="FBBC00"/>
                </a:solidFill>
                <a:latin typeface="Verdana"/>
                <a:cs typeface="Verdana"/>
              </a:rPr>
              <a:t>H</a:t>
            </a:r>
            <a:r>
              <a:rPr dirty="0" sz="8750" spc="-44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dirty="0" sz="8750" spc="-155">
                <a:solidFill>
                  <a:srgbClr val="FBBC00"/>
                </a:solidFill>
                <a:latin typeface="Verdana"/>
                <a:cs typeface="Verdana"/>
              </a:rPr>
              <a:t>K</a:t>
            </a:r>
            <a:r>
              <a:rPr dirty="0" sz="8750" spc="30">
                <a:solidFill>
                  <a:srgbClr val="FBBC00"/>
                </a:solidFill>
                <a:latin typeface="Verdana"/>
                <a:cs typeface="Verdana"/>
              </a:rPr>
              <a:t>J</a:t>
            </a:r>
            <a:endParaRPr sz="8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850640" algn="l"/>
              </a:tabLst>
            </a:pPr>
            <a:r>
              <a:rPr dirty="0" sz="8750" spc="-34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dirty="0" sz="8750" spc="-95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dirty="0" sz="8750" spc="-25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dirty="0" sz="8750" spc="5">
                <a:solidFill>
                  <a:srgbClr val="FBBC00"/>
                </a:solidFill>
                <a:latin typeface="Verdana"/>
                <a:cs typeface="Verdana"/>
              </a:rPr>
              <a:t>d</a:t>
            </a:r>
            <a:r>
              <a:rPr dirty="0" sz="8750">
                <a:solidFill>
                  <a:srgbClr val="FBBC00"/>
                </a:solidFill>
                <a:latin typeface="Verdana"/>
                <a:cs typeface="Verdana"/>
              </a:rPr>
              <a:t>	</a:t>
            </a:r>
            <a:r>
              <a:rPr dirty="0" sz="8750" spc="-104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dirty="0" sz="8750" spc="-44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dirty="0" sz="8750" spc="-34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dirty="0" sz="8750" spc="-17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dirty="0" sz="8750" spc="-530">
                <a:solidFill>
                  <a:srgbClr val="FBBC00"/>
                </a:solidFill>
                <a:latin typeface="Verdana"/>
                <a:cs typeface="Verdana"/>
              </a:rPr>
              <a:t>96</a:t>
            </a:r>
            <a:r>
              <a:rPr dirty="0" sz="8750" spc="-969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dirty="0" sz="8750" spc="-355">
                <a:solidFill>
                  <a:srgbClr val="FBBC00"/>
                </a:solidFill>
                <a:latin typeface="Verdana"/>
                <a:cs typeface="Verdana"/>
              </a:rPr>
              <a:t>8</a:t>
            </a:r>
            <a:r>
              <a:rPr dirty="0" sz="8750" spc="-969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dirty="0" sz="8750" spc="-2675">
                <a:solidFill>
                  <a:srgbClr val="FBBC00"/>
                </a:solidFill>
                <a:latin typeface="Verdana"/>
                <a:cs typeface="Verdana"/>
              </a:rPr>
              <a:t>11</a:t>
            </a:r>
            <a:r>
              <a:rPr dirty="0" sz="8750" spc="-215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dirty="0" sz="8750" spc="-85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dirty="0" sz="8750" spc="-215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dirty="0" sz="8750" spc="-85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dirty="0" sz="8750" spc="-21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endParaRPr sz="8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075715"/>
            <a:ext cx="18288000" cy="8128634"/>
          </a:xfrm>
          <a:custGeom>
            <a:avLst/>
            <a:gdLst/>
            <a:ahLst/>
            <a:cxnLst/>
            <a:rect l="l" t="t" r="r" b="b"/>
            <a:pathLst>
              <a:path w="18288000" h="8128634">
                <a:moveTo>
                  <a:pt x="18287988" y="7714640"/>
                </a:moveTo>
                <a:lnTo>
                  <a:pt x="0" y="7824724"/>
                </a:lnTo>
                <a:lnTo>
                  <a:pt x="0" y="8128305"/>
                </a:lnTo>
                <a:lnTo>
                  <a:pt x="18287988" y="8018234"/>
                </a:lnTo>
                <a:lnTo>
                  <a:pt x="18287988" y="7714640"/>
                </a:lnTo>
                <a:close/>
              </a:path>
              <a:path w="18288000" h="8128634">
                <a:moveTo>
                  <a:pt x="18287988" y="86487"/>
                </a:moveTo>
                <a:lnTo>
                  <a:pt x="18269966" y="86398"/>
                </a:lnTo>
                <a:lnTo>
                  <a:pt x="18268442" y="406438"/>
                </a:lnTo>
                <a:lnTo>
                  <a:pt x="447408" y="322160"/>
                </a:lnTo>
                <a:lnTo>
                  <a:pt x="448919" y="2120"/>
                </a:lnTo>
                <a:lnTo>
                  <a:pt x="0" y="0"/>
                </a:lnTo>
                <a:lnTo>
                  <a:pt x="0" y="320040"/>
                </a:lnTo>
                <a:lnTo>
                  <a:pt x="0" y="594372"/>
                </a:lnTo>
                <a:lnTo>
                  <a:pt x="0" y="914412"/>
                </a:lnTo>
                <a:lnTo>
                  <a:pt x="444601" y="916508"/>
                </a:lnTo>
                <a:lnTo>
                  <a:pt x="446100" y="596493"/>
                </a:lnTo>
                <a:lnTo>
                  <a:pt x="18267147" y="680770"/>
                </a:lnTo>
                <a:lnTo>
                  <a:pt x="18265648" y="1000785"/>
                </a:lnTo>
                <a:lnTo>
                  <a:pt x="18287988" y="1000899"/>
                </a:lnTo>
                <a:lnTo>
                  <a:pt x="18287988" y="680859"/>
                </a:lnTo>
                <a:lnTo>
                  <a:pt x="18287988" y="406527"/>
                </a:lnTo>
                <a:lnTo>
                  <a:pt x="18287988" y="86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209290" cy="2647315"/>
          </a:xfrm>
          <a:custGeom>
            <a:avLst/>
            <a:gdLst/>
            <a:ahLst/>
            <a:cxnLst/>
            <a:rect l="l" t="t" r="r" b="b"/>
            <a:pathLst>
              <a:path w="3209290" h="2647315">
                <a:moveTo>
                  <a:pt x="0" y="2029935"/>
                </a:moveTo>
                <a:lnTo>
                  <a:pt x="0" y="2505497"/>
                </a:lnTo>
                <a:lnTo>
                  <a:pt x="30844" y="2516609"/>
                </a:lnTo>
                <a:lnTo>
                  <a:pt x="73416" y="2531048"/>
                </a:lnTo>
                <a:lnTo>
                  <a:pt x="116223" y="2544676"/>
                </a:lnTo>
                <a:lnTo>
                  <a:pt x="159253" y="2557491"/>
                </a:lnTo>
                <a:lnTo>
                  <a:pt x="202494" y="2569492"/>
                </a:lnTo>
                <a:lnTo>
                  <a:pt x="245934" y="2580678"/>
                </a:lnTo>
                <a:lnTo>
                  <a:pt x="289559" y="2591045"/>
                </a:lnTo>
                <a:lnTo>
                  <a:pt x="333357" y="2600593"/>
                </a:lnTo>
                <a:lnTo>
                  <a:pt x="377315" y="2609320"/>
                </a:lnTo>
                <a:lnTo>
                  <a:pt x="421422" y="2617224"/>
                </a:lnTo>
                <a:lnTo>
                  <a:pt x="465664" y="2624302"/>
                </a:lnTo>
                <a:lnTo>
                  <a:pt x="510028" y="2630555"/>
                </a:lnTo>
                <a:lnTo>
                  <a:pt x="554504" y="2635978"/>
                </a:lnTo>
                <a:lnTo>
                  <a:pt x="599077" y="2640572"/>
                </a:lnTo>
                <a:lnTo>
                  <a:pt x="643735" y="2644334"/>
                </a:lnTo>
                <a:lnTo>
                  <a:pt x="682281" y="2646857"/>
                </a:lnTo>
                <a:lnTo>
                  <a:pt x="963253" y="2646857"/>
                </a:lnTo>
                <a:lnTo>
                  <a:pt x="1002564" y="2644267"/>
                </a:lnTo>
                <a:lnTo>
                  <a:pt x="1047425" y="2640463"/>
                </a:lnTo>
                <a:lnTo>
                  <a:pt x="1092246" y="2635808"/>
                </a:lnTo>
                <a:lnTo>
                  <a:pt x="1137014" y="2630302"/>
                </a:lnTo>
                <a:lnTo>
                  <a:pt x="1181717" y="2623943"/>
                </a:lnTo>
                <a:lnTo>
                  <a:pt x="1226342" y="2616729"/>
                </a:lnTo>
                <a:lnTo>
                  <a:pt x="1270876" y="2608659"/>
                </a:lnTo>
                <a:lnTo>
                  <a:pt x="1315308" y="2599730"/>
                </a:lnTo>
                <a:lnTo>
                  <a:pt x="1359624" y="2589941"/>
                </a:lnTo>
                <a:lnTo>
                  <a:pt x="1403812" y="2579289"/>
                </a:lnTo>
                <a:lnTo>
                  <a:pt x="1447859" y="2567775"/>
                </a:lnTo>
                <a:lnTo>
                  <a:pt x="1491754" y="2555394"/>
                </a:lnTo>
                <a:lnTo>
                  <a:pt x="1535483" y="2542147"/>
                </a:lnTo>
                <a:lnTo>
                  <a:pt x="1579033" y="2528030"/>
                </a:lnTo>
                <a:lnTo>
                  <a:pt x="1622393" y="2513043"/>
                </a:lnTo>
                <a:lnTo>
                  <a:pt x="1665550" y="2497182"/>
                </a:lnTo>
                <a:lnTo>
                  <a:pt x="1708491" y="2480448"/>
                </a:lnTo>
                <a:lnTo>
                  <a:pt x="1751203" y="2462838"/>
                </a:lnTo>
                <a:lnTo>
                  <a:pt x="1793674" y="2444349"/>
                </a:lnTo>
                <a:lnTo>
                  <a:pt x="1835892" y="2424981"/>
                </a:lnTo>
                <a:lnTo>
                  <a:pt x="1877844" y="2404732"/>
                </a:lnTo>
                <a:lnTo>
                  <a:pt x="1919518" y="2383599"/>
                </a:lnTo>
                <a:lnTo>
                  <a:pt x="1960900" y="2361582"/>
                </a:lnTo>
                <a:lnTo>
                  <a:pt x="2001979" y="2338677"/>
                </a:lnTo>
                <a:lnTo>
                  <a:pt x="2042741" y="2314885"/>
                </a:lnTo>
                <a:lnTo>
                  <a:pt x="2083175" y="2290202"/>
                </a:lnTo>
                <a:lnTo>
                  <a:pt x="2123267" y="2264627"/>
                </a:lnTo>
                <a:lnTo>
                  <a:pt x="2163006" y="2238158"/>
                </a:lnTo>
                <a:lnTo>
                  <a:pt x="2201769" y="2211217"/>
                </a:lnTo>
                <a:lnTo>
                  <a:pt x="817622" y="2211217"/>
                </a:lnTo>
                <a:lnTo>
                  <a:pt x="772701" y="2210590"/>
                </a:lnTo>
                <a:lnTo>
                  <a:pt x="727828" y="2208933"/>
                </a:lnTo>
                <a:lnTo>
                  <a:pt x="683023" y="2206248"/>
                </a:lnTo>
                <a:lnTo>
                  <a:pt x="638305" y="2202538"/>
                </a:lnTo>
                <a:lnTo>
                  <a:pt x="593692" y="2197806"/>
                </a:lnTo>
                <a:lnTo>
                  <a:pt x="549203" y="2192055"/>
                </a:lnTo>
                <a:lnTo>
                  <a:pt x="504858" y="2185287"/>
                </a:lnTo>
                <a:lnTo>
                  <a:pt x="460674" y="2177505"/>
                </a:lnTo>
                <a:lnTo>
                  <a:pt x="416672" y="2168711"/>
                </a:lnTo>
                <a:lnTo>
                  <a:pt x="372871" y="2158909"/>
                </a:lnTo>
                <a:lnTo>
                  <a:pt x="329288" y="2148100"/>
                </a:lnTo>
                <a:lnTo>
                  <a:pt x="285942" y="2136288"/>
                </a:lnTo>
                <a:lnTo>
                  <a:pt x="242854" y="2123475"/>
                </a:lnTo>
                <a:lnTo>
                  <a:pt x="200042" y="2109664"/>
                </a:lnTo>
                <a:lnTo>
                  <a:pt x="157524" y="2094857"/>
                </a:lnTo>
                <a:lnTo>
                  <a:pt x="115319" y="2079058"/>
                </a:lnTo>
                <a:lnTo>
                  <a:pt x="73447" y="2062268"/>
                </a:lnTo>
                <a:lnTo>
                  <a:pt x="31927" y="2044491"/>
                </a:lnTo>
                <a:lnTo>
                  <a:pt x="0" y="2029935"/>
                </a:lnTo>
                <a:close/>
              </a:path>
              <a:path w="3209290" h="2647315">
                <a:moveTo>
                  <a:pt x="3194600" y="0"/>
                </a:moveTo>
                <a:lnTo>
                  <a:pt x="2751446" y="0"/>
                </a:lnTo>
                <a:lnTo>
                  <a:pt x="2755302" y="29244"/>
                </a:lnTo>
                <a:lnTo>
                  <a:pt x="2760163" y="74148"/>
                </a:lnTo>
                <a:lnTo>
                  <a:pt x="2763977" y="119100"/>
                </a:lnTo>
                <a:lnTo>
                  <a:pt x="2766747" y="164080"/>
                </a:lnTo>
                <a:lnTo>
                  <a:pt x="2768476" y="209069"/>
                </a:lnTo>
                <a:lnTo>
                  <a:pt x="2769167" y="254049"/>
                </a:lnTo>
                <a:lnTo>
                  <a:pt x="2768822" y="299001"/>
                </a:lnTo>
                <a:lnTo>
                  <a:pt x="2767446" y="343907"/>
                </a:lnTo>
                <a:lnTo>
                  <a:pt x="2765040" y="388746"/>
                </a:lnTo>
                <a:lnTo>
                  <a:pt x="2761608" y="433500"/>
                </a:lnTo>
                <a:lnTo>
                  <a:pt x="2757153" y="478151"/>
                </a:lnTo>
                <a:lnTo>
                  <a:pt x="2751678" y="522679"/>
                </a:lnTo>
                <a:lnTo>
                  <a:pt x="2745186" y="567066"/>
                </a:lnTo>
                <a:lnTo>
                  <a:pt x="2737679" y="611293"/>
                </a:lnTo>
                <a:lnTo>
                  <a:pt x="2729161" y="655341"/>
                </a:lnTo>
                <a:lnTo>
                  <a:pt x="2719634" y="699190"/>
                </a:lnTo>
                <a:lnTo>
                  <a:pt x="2709103" y="742823"/>
                </a:lnTo>
                <a:lnTo>
                  <a:pt x="2697569" y="786220"/>
                </a:lnTo>
                <a:lnTo>
                  <a:pt x="2685035" y="829363"/>
                </a:lnTo>
                <a:lnTo>
                  <a:pt x="2671506" y="872232"/>
                </a:lnTo>
                <a:lnTo>
                  <a:pt x="2656982" y="914809"/>
                </a:lnTo>
                <a:lnTo>
                  <a:pt x="2641469" y="957074"/>
                </a:lnTo>
                <a:lnTo>
                  <a:pt x="2624968" y="999009"/>
                </a:lnTo>
                <a:lnTo>
                  <a:pt x="2607483" y="1040596"/>
                </a:lnTo>
                <a:lnTo>
                  <a:pt x="2589016" y="1081814"/>
                </a:lnTo>
                <a:lnTo>
                  <a:pt x="2569571" y="1122646"/>
                </a:lnTo>
                <a:lnTo>
                  <a:pt x="2549150" y="1163073"/>
                </a:lnTo>
                <a:lnTo>
                  <a:pt x="2527756" y="1203074"/>
                </a:lnTo>
                <a:lnTo>
                  <a:pt x="2505394" y="1242633"/>
                </a:lnTo>
                <a:lnTo>
                  <a:pt x="2482064" y="1281729"/>
                </a:lnTo>
                <a:lnTo>
                  <a:pt x="2457771" y="1320345"/>
                </a:lnTo>
                <a:lnTo>
                  <a:pt x="2432518" y="1358460"/>
                </a:lnTo>
                <a:lnTo>
                  <a:pt x="2406307" y="1396057"/>
                </a:lnTo>
                <a:lnTo>
                  <a:pt x="2379141" y="1433116"/>
                </a:lnTo>
                <a:lnTo>
                  <a:pt x="2351024" y="1469618"/>
                </a:lnTo>
                <a:lnTo>
                  <a:pt x="2321957" y="1505545"/>
                </a:lnTo>
                <a:lnTo>
                  <a:pt x="2291946" y="1540878"/>
                </a:lnTo>
                <a:lnTo>
                  <a:pt x="2260991" y="1575597"/>
                </a:lnTo>
                <a:lnTo>
                  <a:pt x="2229097" y="1609685"/>
                </a:lnTo>
                <a:lnTo>
                  <a:pt x="2196266" y="1643121"/>
                </a:lnTo>
                <a:lnTo>
                  <a:pt x="2162502" y="1675888"/>
                </a:lnTo>
                <a:lnTo>
                  <a:pt x="2127807" y="1707966"/>
                </a:lnTo>
                <a:lnTo>
                  <a:pt x="2092183" y="1739337"/>
                </a:lnTo>
                <a:lnTo>
                  <a:pt x="2055635" y="1769981"/>
                </a:lnTo>
                <a:lnTo>
                  <a:pt x="2018166" y="1799880"/>
                </a:lnTo>
                <a:lnTo>
                  <a:pt x="1979777" y="1829015"/>
                </a:lnTo>
                <a:lnTo>
                  <a:pt x="1940692" y="1857209"/>
                </a:lnTo>
                <a:lnTo>
                  <a:pt x="1901145" y="1884301"/>
                </a:lnTo>
                <a:lnTo>
                  <a:pt x="1861155" y="1910294"/>
                </a:lnTo>
                <a:lnTo>
                  <a:pt x="1820740" y="1935191"/>
                </a:lnTo>
                <a:lnTo>
                  <a:pt x="1779921" y="1958992"/>
                </a:lnTo>
                <a:lnTo>
                  <a:pt x="1738714" y="1981703"/>
                </a:lnTo>
                <a:lnTo>
                  <a:pt x="1697141" y="2003325"/>
                </a:lnTo>
                <a:lnTo>
                  <a:pt x="1655218" y="2023860"/>
                </a:lnTo>
                <a:lnTo>
                  <a:pt x="1612966" y="2043312"/>
                </a:lnTo>
                <a:lnTo>
                  <a:pt x="1570403" y="2061684"/>
                </a:lnTo>
                <a:lnTo>
                  <a:pt x="1527549" y="2078977"/>
                </a:lnTo>
                <a:lnTo>
                  <a:pt x="1484421" y="2095195"/>
                </a:lnTo>
                <a:lnTo>
                  <a:pt x="1441040" y="2110340"/>
                </a:lnTo>
                <a:lnTo>
                  <a:pt x="1397423" y="2124414"/>
                </a:lnTo>
                <a:lnTo>
                  <a:pt x="1353590" y="2137422"/>
                </a:lnTo>
                <a:lnTo>
                  <a:pt x="1309560" y="2149364"/>
                </a:lnTo>
                <a:lnTo>
                  <a:pt x="1265352" y="2160245"/>
                </a:lnTo>
                <a:lnTo>
                  <a:pt x="1220984" y="2170065"/>
                </a:lnTo>
                <a:lnTo>
                  <a:pt x="1176476" y="2178829"/>
                </a:lnTo>
                <a:lnTo>
                  <a:pt x="1131846" y="2186539"/>
                </a:lnTo>
                <a:lnTo>
                  <a:pt x="1087113" y="2193198"/>
                </a:lnTo>
                <a:lnTo>
                  <a:pt x="1042297" y="2198808"/>
                </a:lnTo>
                <a:lnTo>
                  <a:pt x="997416" y="2203371"/>
                </a:lnTo>
                <a:lnTo>
                  <a:pt x="952489" y="2206891"/>
                </a:lnTo>
                <a:lnTo>
                  <a:pt x="907535" y="2209370"/>
                </a:lnTo>
                <a:lnTo>
                  <a:pt x="862573" y="2210812"/>
                </a:lnTo>
                <a:lnTo>
                  <a:pt x="817622" y="2211217"/>
                </a:lnTo>
                <a:lnTo>
                  <a:pt x="2201769" y="2211217"/>
                </a:lnTo>
                <a:lnTo>
                  <a:pt x="2241372" y="2182532"/>
                </a:lnTo>
                <a:lnTo>
                  <a:pt x="2279798" y="2153504"/>
                </a:lnTo>
                <a:lnTo>
                  <a:pt x="2317477" y="2123852"/>
                </a:lnTo>
                <a:lnTo>
                  <a:pt x="2354407" y="2093588"/>
                </a:lnTo>
                <a:lnTo>
                  <a:pt x="2390586" y="2062724"/>
                </a:lnTo>
                <a:lnTo>
                  <a:pt x="2426011" y="2031273"/>
                </a:lnTo>
                <a:lnTo>
                  <a:pt x="2460681" y="1999247"/>
                </a:lnTo>
                <a:lnTo>
                  <a:pt x="2494594" y="1966659"/>
                </a:lnTo>
                <a:lnTo>
                  <a:pt x="2527748" y="1933521"/>
                </a:lnTo>
                <a:lnTo>
                  <a:pt x="2560140" y="1899846"/>
                </a:lnTo>
                <a:lnTo>
                  <a:pt x="2591769" y="1865647"/>
                </a:lnTo>
                <a:lnTo>
                  <a:pt x="2622634" y="1830936"/>
                </a:lnTo>
                <a:lnTo>
                  <a:pt x="2652731" y="1795725"/>
                </a:lnTo>
                <a:lnTo>
                  <a:pt x="2682059" y="1760027"/>
                </a:lnTo>
                <a:lnTo>
                  <a:pt x="2710616" y="1723854"/>
                </a:lnTo>
                <a:lnTo>
                  <a:pt x="2738400" y="1687220"/>
                </a:lnTo>
                <a:lnTo>
                  <a:pt x="2765409" y="1650136"/>
                </a:lnTo>
                <a:lnTo>
                  <a:pt x="2791641" y="1612615"/>
                </a:lnTo>
                <a:lnTo>
                  <a:pt x="2817094" y="1574669"/>
                </a:lnTo>
                <a:lnTo>
                  <a:pt x="2841766" y="1536312"/>
                </a:lnTo>
                <a:lnTo>
                  <a:pt x="2865655" y="1497555"/>
                </a:lnTo>
                <a:lnTo>
                  <a:pt x="2888760" y="1458411"/>
                </a:lnTo>
                <a:lnTo>
                  <a:pt x="2911077" y="1418892"/>
                </a:lnTo>
                <a:lnTo>
                  <a:pt x="2932606" y="1379012"/>
                </a:lnTo>
                <a:lnTo>
                  <a:pt x="2953344" y="1338783"/>
                </a:lnTo>
                <a:lnTo>
                  <a:pt x="2973289" y="1298216"/>
                </a:lnTo>
                <a:lnTo>
                  <a:pt x="2992439" y="1257325"/>
                </a:lnTo>
                <a:lnTo>
                  <a:pt x="3010792" y="1216122"/>
                </a:lnTo>
                <a:lnTo>
                  <a:pt x="3028347" y="1174620"/>
                </a:lnTo>
                <a:lnTo>
                  <a:pt x="3045101" y="1132832"/>
                </a:lnTo>
                <a:lnTo>
                  <a:pt x="3061053" y="1090768"/>
                </a:lnTo>
                <a:lnTo>
                  <a:pt x="3076199" y="1048443"/>
                </a:lnTo>
                <a:lnTo>
                  <a:pt x="3090539" y="1005869"/>
                </a:lnTo>
                <a:lnTo>
                  <a:pt x="3104071" y="963058"/>
                </a:lnTo>
                <a:lnTo>
                  <a:pt x="3116792" y="920023"/>
                </a:lnTo>
                <a:lnTo>
                  <a:pt x="3128700" y="876775"/>
                </a:lnTo>
                <a:lnTo>
                  <a:pt x="3139794" y="833329"/>
                </a:lnTo>
                <a:lnTo>
                  <a:pt x="3150071" y="789696"/>
                </a:lnTo>
                <a:lnTo>
                  <a:pt x="3159530" y="745889"/>
                </a:lnTo>
                <a:lnTo>
                  <a:pt x="3168168" y="701920"/>
                </a:lnTo>
                <a:lnTo>
                  <a:pt x="3175984" y="657802"/>
                </a:lnTo>
                <a:lnTo>
                  <a:pt x="3182975" y="613547"/>
                </a:lnTo>
                <a:lnTo>
                  <a:pt x="3189140" y="569168"/>
                </a:lnTo>
                <a:lnTo>
                  <a:pt x="3194477" y="524678"/>
                </a:lnTo>
                <a:lnTo>
                  <a:pt x="3198983" y="480088"/>
                </a:lnTo>
                <a:lnTo>
                  <a:pt x="3202657" y="435412"/>
                </a:lnTo>
                <a:lnTo>
                  <a:pt x="3205496" y="390662"/>
                </a:lnTo>
                <a:lnTo>
                  <a:pt x="3207500" y="345850"/>
                </a:lnTo>
                <a:lnTo>
                  <a:pt x="3208665" y="300989"/>
                </a:lnTo>
                <a:lnTo>
                  <a:pt x="3208990" y="256091"/>
                </a:lnTo>
                <a:lnTo>
                  <a:pt x="3208472" y="211170"/>
                </a:lnTo>
                <a:lnTo>
                  <a:pt x="3207110" y="166236"/>
                </a:lnTo>
                <a:lnTo>
                  <a:pt x="3204903" y="121304"/>
                </a:lnTo>
                <a:lnTo>
                  <a:pt x="3201847" y="76386"/>
                </a:lnTo>
                <a:lnTo>
                  <a:pt x="3197940" y="31493"/>
                </a:lnTo>
                <a:lnTo>
                  <a:pt x="3194600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415999" y="763016"/>
            <a:ext cx="16872585" cy="9524365"/>
            <a:chOff x="1415999" y="763016"/>
            <a:chExt cx="16872585" cy="9524365"/>
          </a:xfrm>
        </p:grpSpPr>
        <p:sp>
          <p:nvSpPr>
            <p:cNvPr id="5" name="object 5"/>
            <p:cNvSpPr/>
            <p:nvPr/>
          </p:nvSpPr>
          <p:spPr>
            <a:xfrm>
              <a:off x="15044488" y="7397305"/>
              <a:ext cx="3243580" cy="2889885"/>
            </a:xfrm>
            <a:custGeom>
              <a:avLst/>
              <a:gdLst/>
              <a:ahLst/>
              <a:cxnLst/>
              <a:rect l="l" t="t" r="r" b="b"/>
              <a:pathLst>
                <a:path w="3243580" h="2889884">
                  <a:moveTo>
                    <a:pt x="3123751" y="0"/>
                  </a:moveTo>
                  <a:lnTo>
                    <a:pt x="3075322" y="366"/>
                  </a:lnTo>
                  <a:lnTo>
                    <a:pt x="3027071" y="1463"/>
                  </a:lnTo>
                  <a:lnTo>
                    <a:pt x="2979002" y="3284"/>
                  </a:lnTo>
                  <a:lnTo>
                    <a:pt x="2931120" y="5824"/>
                  </a:lnTo>
                  <a:lnTo>
                    <a:pt x="2883431" y="9079"/>
                  </a:lnTo>
                  <a:lnTo>
                    <a:pt x="2835940" y="13042"/>
                  </a:lnTo>
                  <a:lnTo>
                    <a:pt x="2788652" y="17709"/>
                  </a:lnTo>
                  <a:lnTo>
                    <a:pt x="2741573" y="23074"/>
                  </a:lnTo>
                  <a:lnTo>
                    <a:pt x="2694708" y="29132"/>
                  </a:lnTo>
                  <a:lnTo>
                    <a:pt x="2648062" y="35878"/>
                  </a:lnTo>
                  <a:lnTo>
                    <a:pt x="2601640" y="43306"/>
                  </a:lnTo>
                  <a:lnTo>
                    <a:pt x="2555448" y="51412"/>
                  </a:lnTo>
                  <a:lnTo>
                    <a:pt x="2509491" y="60189"/>
                  </a:lnTo>
                  <a:lnTo>
                    <a:pt x="2463774" y="69634"/>
                  </a:lnTo>
                  <a:lnTo>
                    <a:pt x="2418303" y="79739"/>
                  </a:lnTo>
                  <a:lnTo>
                    <a:pt x="2373082" y="90501"/>
                  </a:lnTo>
                  <a:lnTo>
                    <a:pt x="2328117" y="101913"/>
                  </a:lnTo>
                  <a:lnTo>
                    <a:pt x="2283413" y="113972"/>
                  </a:lnTo>
                  <a:lnTo>
                    <a:pt x="2238976" y="126670"/>
                  </a:lnTo>
                  <a:lnTo>
                    <a:pt x="2194810" y="140004"/>
                  </a:lnTo>
                  <a:lnTo>
                    <a:pt x="2150922" y="153967"/>
                  </a:lnTo>
                  <a:lnTo>
                    <a:pt x="2107316" y="168555"/>
                  </a:lnTo>
                  <a:lnTo>
                    <a:pt x="2063997" y="183762"/>
                  </a:lnTo>
                  <a:lnTo>
                    <a:pt x="2020971" y="199583"/>
                  </a:lnTo>
                  <a:lnTo>
                    <a:pt x="1978244" y="216013"/>
                  </a:lnTo>
                  <a:lnTo>
                    <a:pt x="1935819" y="233047"/>
                  </a:lnTo>
                  <a:lnTo>
                    <a:pt x="1893704" y="250679"/>
                  </a:lnTo>
                  <a:lnTo>
                    <a:pt x="1851902" y="268903"/>
                  </a:lnTo>
                  <a:lnTo>
                    <a:pt x="1810419" y="287716"/>
                  </a:lnTo>
                  <a:lnTo>
                    <a:pt x="1769261" y="307110"/>
                  </a:lnTo>
                  <a:lnTo>
                    <a:pt x="1728432" y="327082"/>
                  </a:lnTo>
                  <a:lnTo>
                    <a:pt x="1687939" y="347626"/>
                  </a:lnTo>
                  <a:lnTo>
                    <a:pt x="1647785" y="368737"/>
                  </a:lnTo>
                  <a:lnTo>
                    <a:pt x="1607977" y="390408"/>
                  </a:lnTo>
                  <a:lnTo>
                    <a:pt x="1568520" y="412636"/>
                  </a:lnTo>
                  <a:lnTo>
                    <a:pt x="1529419" y="435415"/>
                  </a:lnTo>
                  <a:lnTo>
                    <a:pt x="1490679" y="458739"/>
                  </a:lnTo>
                  <a:lnTo>
                    <a:pt x="1452305" y="482604"/>
                  </a:lnTo>
                  <a:lnTo>
                    <a:pt x="1414304" y="507004"/>
                  </a:lnTo>
                  <a:lnTo>
                    <a:pt x="1376679" y="531933"/>
                  </a:lnTo>
                  <a:lnTo>
                    <a:pt x="1339318" y="557470"/>
                  </a:lnTo>
                  <a:lnTo>
                    <a:pt x="1302582" y="583360"/>
                  </a:lnTo>
                  <a:lnTo>
                    <a:pt x="1266120" y="609847"/>
                  </a:lnTo>
                  <a:lnTo>
                    <a:pt x="1230057" y="636843"/>
                  </a:lnTo>
                  <a:lnTo>
                    <a:pt x="1194396" y="664342"/>
                  </a:lnTo>
                  <a:lnTo>
                    <a:pt x="1159145" y="692340"/>
                  </a:lnTo>
                  <a:lnTo>
                    <a:pt x="1124307" y="720830"/>
                  </a:lnTo>
                  <a:lnTo>
                    <a:pt x="1089889" y="749808"/>
                  </a:lnTo>
                  <a:lnTo>
                    <a:pt x="1055894" y="779268"/>
                  </a:lnTo>
                  <a:lnTo>
                    <a:pt x="1022330" y="809206"/>
                  </a:lnTo>
                  <a:lnTo>
                    <a:pt x="989201" y="839615"/>
                  </a:lnTo>
                  <a:lnTo>
                    <a:pt x="956512" y="870491"/>
                  </a:lnTo>
                  <a:lnTo>
                    <a:pt x="924268" y="901828"/>
                  </a:lnTo>
                  <a:lnTo>
                    <a:pt x="892475" y="933621"/>
                  </a:lnTo>
                  <a:lnTo>
                    <a:pt x="861139" y="965865"/>
                  </a:lnTo>
                  <a:lnTo>
                    <a:pt x="830263" y="998555"/>
                  </a:lnTo>
                  <a:lnTo>
                    <a:pt x="799854" y="1031685"/>
                  </a:lnTo>
                  <a:lnTo>
                    <a:pt x="769917" y="1065249"/>
                  </a:lnTo>
                  <a:lnTo>
                    <a:pt x="740457" y="1099244"/>
                  </a:lnTo>
                  <a:lnTo>
                    <a:pt x="711480" y="1133663"/>
                  </a:lnTo>
                  <a:lnTo>
                    <a:pt x="682990" y="1168501"/>
                  </a:lnTo>
                  <a:lnTo>
                    <a:pt x="654993" y="1203753"/>
                  </a:lnTo>
                  <a:lnTo>
                    <a:pt x="627494" y="1239414"/>
                  </a:lnTo>
                  <a:lnTo>
                    <a:pt x="600499" y="1275478"/>
                  </a:lnTo>
                  <a:lnTo>
                    <a:pt x="574012" y="1311940"/>
                  </a:lnTo>
                  <a:lnTo>
                    <a:pt x="548039" y="1348795"/>
                  </a:lnTo>
                  <a:lnTo>
                    <a:pt x="522586" y="1386038"/>
                  </a:lnTo>
                  <a:lnTo>
                    <a:pt x="497657" y="1423663"/>
                  </a:lnTo>
                  <a:lnTo>
                    <a:pt x="473257" y="1461665"/>
                  </a:lnTo>
                  <a:lnTo>
                    <a:pt x="449393" y="1500039"/>
                  </a:lnTo>
                  <a:lnTo>
                    <a:pt x="426069" y="1538779"/>
                  </a:lnTo>
                  <a:lnTo>
                    <a:pt x="403291" y="1577881"/>
                  </a:lnTo>
                  <a:lnTo>
                    <a:pt x="381063" y="1617339"/>
                  </a:lnTo>
                  <a:lnTo>
                    <a:pt x="359392" y="1657147"/>
                  </a:lnTo>
                  <a:lnTo>
                    <a:pt x="338282" y="1697301"/>
                  </a:lnTo>
                  <a:lnTo>
                    <a:pt x="317738" y="1737795"/>
                  </a:lnTo>
                  <a:lnTo>
                    <a:pt x="297766" y="1778624"/>
                  </a:lnTo>
                  <a:lnTo>
                    <a:pt x="278372" y="1819783"/>
                  </a:lnTo>
                  <a:lnTo>
                    <a:pt x="259560" y="1861266"/>
                  </a:lnTo>
                  <a:lnTo>
                    <a:pt x="241336" y="1903068"/>
                  </a:lnTo>
                  <a:lnTo>
                    <a:pt x="223704" y="1945184"/>
                  </a:lnTo>
                  <a:lnTo>
                    <a:pt x="206671" y="1987609"/>
                  </a:lnTo>
                  <a:lnTo>
                    <a:pt x="190241" y="2030337"/>
                  </a:lnTo>
                  <a:lnTo>
                    <a:pt x="174420" y="2073363"/>
                  </a:lnTo>
                  <a:lnTo>
                    <a:pt x="159213" y="2116682"/>
                  </a:lnTo>
                  <a:lnTo>
                    <a:pt x="144626" y="2160289"/>
                  </a:lnTo>
                  <a:lnTo>
                    <a:pt x="130662" y="2204178"/>
                  </a:lnTo>
                  <a:lnTo>
                    <a:pt x="117329" y="2248344"/>
                  </a:lnTo>
                  <a:lnTo>
                    <a:pt x="104631" y="2292781"/>
                  </a:lnTo>
                  <a:lnTo>
                    <a:pt x="92573" y="2337485"/>
                  </a:lnTo>
                  <a:lnTo>
                    <a:pt x="81160" y="2382451"/>
                  </a:lnTo>
                  <a:lnTo>
                    <a:pt x="70399" y="2427672"/>
                  </a:lnTo>
                  <a:lnTo>
                    <a:pt x="60294" y="2473144"/>
                  </a:lnTo>
                  <a:lnTo>
                    <a:pt x="50850" y="2518861"/>
                  </a:lnTo>
                  <a:lnTo>
                    <a:pt x="42072" y="2564819"/>
                  </a:lnTo>
                  <a:lnTo>
                    <a:pt x="33967" y="2611011"/>
                  </a:lnTo>
                  <a:lnTo>
                    <a:pt x="26474" y="2657883"/>
                  </a:lnTo>
                  <a:lnTo>
                    <a:pt x="19772" y="2704242"/>
                  </a:lnTo>
                  <a:lnTo>
                    <a:pt x="13735" y="2750945"/>
                  </a:lnTo>
                  <a:lnTo>
                    <a:pt x="8370" y="2798025"/>
                  </a:lnTo>
                  <a:lnTo>
                    <a:pt x="3703" y="2845313"/>
                  </a:lnTo>
                  <a:lnTo>
                    <a:pt x="0" y="2889692"/>
                  </a:lnTo>
                  <a:lnTo>
                    <a:pt x="548343" y="2889692"/>
                  </a:lnTo>
                  <a:lnTo>
                    <a:pt x="552885" y="2844965"/>
                  </a:lnTo>
                  <a:lnTo>
                    <a:pt x="558552" y="2797790"/>
                  </a:lnTo>
                  <a:lnTo>
                    <a:pt x="565061" y="2750880"/>
                  </a:lnTo>
                  <a:lnTo>
                    <a:pt x="572434" y="2704080"/>
                  </a:lnTo>
                  <a:lnTo>
                    <a:pt x="580665" y="2657433"/>
                  </a:lnTo>
                  <a:lnTo>
                    <a:pt x="589568" y="2611813"/>
                  </a:lnTo>
                  <a:lnTo>
                    <a:pt x="599369" y="2566038"/>
                  </a:lnTo>
                  <a:lnTo>
                    <a:pt x="609975" y="2520566"/>
                  </a:lnTo>
                  <a:lnTo>
                    <a:pt x="621376" y="2475405"/>
                  </a:lnTo>
                  <a:lnTo>
                    <a:pt x="633565" y="2430564"/>
                  </a:lnTo>
                  <a:lnTo>
                    <a:pt x="646534" y="2386049"/>
                  </a:lnTo>
                  <a:lnTo>
                    <a:pt x="660275" y="2341869"/>
                  </a:lnTo>
                  <a:lnTo>
                    <a:pt x="674781" y="2298031"/>
                  </a:lnTo>
                  <a:lnTo>
                    <a:pt x="690043" y="2254544"/>
                  </a:lnTo>
                  <a:lnTo>
                    <a:pt x="706054" y="2211414"/>
                  </a:lnTo>
                  <a:lnTo>
                    <a:pt x="722807" y="2168651"/>
                  </a:lnTo>
                  <a:lnTo>
                    <a:pt x="740292" y="2126261"/>
                  </a:lnTo>
                  <a:lnTo>
                    <a:pt x="758503" y="2084252"/>
                  </a:lnTo>
                  <a:lnTo>
                    <a:pt x="777431" y="2042633"/>
                  </a:lnTo>
                  <a:lnTo>
                    <a:pt x="797069" y="2001412"/>
                  </a:lnTo>
                  <a:lnTo>
                    <a:pt x="817409" y="1960595"/>
                  </a:lnTo>
                  <a:lnTo>
                    <a:pt x="838443" y="1920190"/>
                  </a:lnTo>
                  <a:lnTo>
                    <a:pt x="860164" y="1880207"/>
                  </a:lnTo>
                  <a:lnTo>
                    <a:pt x="882562" y="1840652"/>
                  </a:lnTo>
                  <a:lnTo>
                    <a:pt x="905632" y="1801533"/>
                  </a:lnTo>
                  <a:lnTo>
                    <a:pt x="929364" y="1762858"/>
                  </a:lnTo>
                  <a:lnTo>
                    <a:pt x="953752" y="1724635"/>
                  </a:lnTo>
                  <a:lnTo>
                    <a:pt x="978786" y="1686871"/>
                  </a:lnTo>
                  <a:lnTo>
                    <a:pt x="1004460" y="1649575"/>
                  </a:lnTo>
                  <a:lnTo>
                    <a:pt x="1030766" y="1612754"/>
                  </a:lnTo>
                  <a:lnTo>
                    <a:pt x="1057695" y="1576417"/>
                  </a:lnTo>
                  <a:lnTo>
                    <a:pt x="1085241" y="1540570"/>
                  </a:lnTo>
                  <a:lnTo>
                    <a:pt x="1113394" y="1505222"/>
                  </a:lnTo>
                  <a:lnTo>
                    <a:pt x="1142148" y="1470381"/>
                  </a:lnTo>
                  <a:lnTo>
                    <a:pt x="1171495" y="1436054"/>
                  </a:lnTo>
                  <a:lnTo>
                    <a:pt x="1201426" y="1402249"/>
                  </a:lnTo>
                  <a:lnTo>
                    <a:pt x="1231934" y="1368974"/>
                  </a:lnTo>
                  <a:lnTo>
                    <a:pt x="1263011" y="1336237"/>
                  </a:lnTo>
                  <a:lnTo>
                    <a:pt x="1294649" y="1304046"/>
                  </a:lnTo>
                  <a:lnTo>
                    <a:pt x="1326841" y="1272408"/>
                  </a:lnTo>
                  <a:lnTo>
                    <a:pt x="1359578" y="1241331"/>
                  </a:lnTo>
                  <a:lnTo>
                    <a:pt x="1392853" y="1210823"/>
                  </a:lnTo>
                  <a:lnTo>
                    <a:pt x="1426659" y="1180892"/>
                  </a:lnTo>
                  <a:lnTo>
                    <a:pt x="1460986" y="1151546"/>
                  </a:lnTo>
                  <a:lnTo>
                    <a:pt x="1495828" y="1122793"/>
                  </a:lnTo>
                  <a:lnTo>
                    <a:pt x="1531176" y="1094639"/>
                  </a:lnTo>
                  <a:lnTo>
                    <a:pt x="1567023" y="1067094"/>
                  </a:lnTo>
                  <a:lnTo>
                    <a:pt x="1603361" y="1040165"/>
                  </a:lnTo>
                  <a:lnTo>
                    <a:pt x="1640182" y="1013859"/>
                  </a:lnTo>
                  <a:lnTo>
                    <a:pt x="1677478" y="988186"/>
                  </a:lnTo>
                  <a:lnTo>
                    <a:pt x="1715242" y="963151"/>
                  </a:lnTo>
                  <a:lnTo>
                    <a:pt x="1753466" y="938764"/>
                  </a:lnTo>
                  <a:lnTo>
                    <a:pt x="1792141" y="915032"/>
                  </a:lnTo>
                  <a:lnTo>
                    <a:pt x="1831261" y="891962"/>
                  </a:lnTo>
                  <a:lnTo>
                    <a:pt x="1870816" y="869564"/>
                  </a:lnTo>
                  <a:lnTo>
                    <a:pt x="1910800" y="847844"/>
                  </a:lnTo>
                  <a:lnTo>
                    <a:pt x="1951205" y="826810"/>
                  </a:lnTo>
                  <a:lnTo>
                    <a:pt x="1992022" y="806470"/>
                  </a:lnTo>
                  <a:lnTo>
                    <a:pt x="2033245" y="786832"/>
                  </a:lnTo>
                  <a:lnTo>
                    <a:pt x="2074864" y="767904"/>
                  </a:lnTo>
                  <a:lnTo>
                    <a:pt x="2116873" y="749693"/>
                  </a:lnTo>
                  <a:lnTo>
                    <a:pt x="2159263" y="732208"/>
                  </a:lnTo>
                  <a:lnTo>
                    <a:pt x="2202027" y="715456"/>
                  </a:lnTo>
                  <a:lnTo>
                    <a:pt x="2245157" y="699445"/>
                  </a:lnTo>
                  <a:lnTo>
                    <a:pt x="2288645" y="684182"/>
                  </a:lnTo>
                  <a:lnTo>
                    <a:pt x="2332483" y="669677"/>
                  </a:lnTo>
                  <a:lnTo>
                    <a:pt x="2376664" y="655936"/>
                  </a:lnTo>
                  <a:lnTo>
                    <a:pt x="2421180" y="642967"/>
                  </a:lnTo>
                  <a:lnTo>
                    <a:pt x="2466022" y="630778"/>
                  </a:lnTo>
                  <a:lnTo>
                    <a:pt x="2511183" y="619377"/>
                  </a:lnTo>
                  <a:lnTo>
                    <a:pt x="2556655" y="608771"/>
                  </a:lnTo>
                  <a:lnTo>
                    <a:pt x="2602431" y="598970"/>
                  </a:lnTo>
                  <a:lnTo>
                    <a:pt x="2648502" y="589979"/>
                  </a:lnTo>
                  <a:lnTo>
                    <a:pt x="2694861" y="581808"/>
                  </a:lnTo>
                  <a:lnTo>
                    <a:pt x="2741500" y="574464"/>
                  </a:lnTo>
                  <a:lnTo>
                    <a:pt x="2788411" y="567954"/>
                  </a:lnTo>
                  <a:lnTo>
                    <a:pt x="2835586" y="562287"/>
                  </a:lnTo>
                  <a:lnTo>
                    <a:pt x="2883018" y="557470"/>
                  </a:lnTo>
                  <a:lnTo>
                    <a:pt x="2930699" y="553512"/>
                  </a:lnTo>
                  <a:lnTo>
                    <a:pt x="2978620" y="550420"/>
                  </a:lnTo>
                  <a:lnTo>
                    <a:pt x="3026774" y="548201"/>
                  </a:lnTo>
                  <a:lnTo>
                    <a:pt x="3075154" y="546864"/>
                  </a:lnTo>
                  <a:lnTo>
                    <a:pt x="3243561" y="546417"/>
                  </a:lnTo>
                  <a:lnTo>
                    <a:pt x="3243561" y="2384"/>
                  </a:lnTo>
                  <a:lnTo>
                    <a:pt x="3223291" y="1579"/>
                  </a:lnTo>
                  <a:lnTo>
                    <a:pt x="3173566" y="395"/>
                  </a:lnTo>
                  <a:lnTo>
                    <a:pt x="3123751" y="0"/>
                  </a:lnTo>
                  <a:close/>
                </a:path>
                <a:path w="3243580" h="2889884">
                  <a:moveTo>
                    <a:pt x="3243561" y="546417"/>
                  </a:moveTo>
                  <a:lnTo>
                    <a:pt x="3123751" y="546417"/>
                  </a:lnTo>
                  <a:lnTo>
                    <a:pt x="3172348" y="546864"/>
                  </a:lnTo>
                  <a:lnTo>
                    <a:pt x="3220727" y="548201"/>
                  </a:lnTo>
                  <a:lnTo>
                    <a:pt x="3243561" y="549253"/>
                  </a:lnTo>
                  <a:lnTo>
                    <a:pt x="3243561" y="546417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15999" y="763016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51" y="0"/>
                  </a:moveTo>
                  <a:lnTo>
                    <a:pt x="0" y="0"/>
                  </a:lnTo>
                  <a:lnTo>
                    <a:pt x="0" y="7239952"/>
                  </a:lnTo>
                  <a:lnTo>
                    <a:pt x="862" y="7289949"/>
                  </a:lnTo>
                  <a:lnTo>
                    <a:pt x="3438" y="7339728"/>
                  </a:lnTo>
                  <a:lnTo>
                    <a:pt x="7712" y="7389249"/>
                  </a:lnTo>
                  <a:lnTo>
                    <a:pt x="13666" y="7438471"/>
                  </a:lnTo>
                  <a:lnTo>
                    <a:pt x="21285" y="7487355"/>
                  </a:lnTo>
                  <a:lnTo>
                    <a:pt x="30551" y="7535860"/>
                  </a:lnTo>
                  <a:lnTo>
                    <a:pt x="41448" y="7583948"/>
                  </a:lnTo>
                  <a:lnTo>
                    <a:pt x="53960" y="7631577"/>
                  </a:lnTo>
                  <a:lnTo>
                    <a:pt x="68069" y="7678708"/>
                  </a:lnTo>
                  <a:lnTo>
                    <a:pt x="83761" y="7725301"/>
                  </a:lnTo>
                  <a:lnTo>
                    <a:pt x="101016" y="7771316"/>
                  </a:lnTo>
                  <a:lnTo>
                    <a:pt x="119821" y="7816713"/>
                  </a:lnTo>
                  <a:lnTo>
                    <a:pt x="140156" y="7861452"/>
                  </a:lnTo>
                  <a:lnTo>
                    <a:pt x="162007" y="7905493"/>
                  </a:lnTo>
                  <a:lnTo>
                    <a:pt x="185357" y="7948796"/>
                  </a:lnTo>
                  <a:lnTo>
                    <a:pt x="210189" y="7991322"/>
                  </a:lnTo>
                  <a:lnTo>
                    <a:pt x="236486" y="8033030"/>
                  </a:lnTo>
                  <a:lnTo>
                    <a:pt x="264232" y="8073879"/>
                  </a:lnTo>
                  <a:lnTo>
                    <a:pt x="293410" y="8113832"/>
                  </a:lnTo>
                  <a:lnTo>
                    <a:pt x="324004" y="8152846"/>
                  </a:lnTo>
                  <a:lnTo>
                    <a:pt x="355998" y="8190883"/>
                  </a:lnTo>
                  <a:lnTo>
                    <a:pt x="389374" y="8227902"/>
                  </a:lnTo>
                  <a:lnTo>
                    <a:pt x="424116" y="8263864"/>
                  </a:lnTo>
                  <a:lnTo>
                    <a:pt x="460078" y="8298608"/>
                  </a:lnTo>
                  <a:lnTo>
                    <a:pt x="497097" y="8331985"/>
                  </a:lnTo>
                  <a:lnTo>
                    <a:pt x="535134" y="8363979"/>
                  </a:lnTo>
                  <a:lnTo>
                    <a:pt x="574149" y="8394574"/>
                  </a:lnTo>
                  <a:lnTo>
                    <a:pt x="614101" y="8423753"/>
                  </a:lnTo>
                  <a:lnTo>
                    <a:pt x="654951" y="8451499"/>
                  </a:lnTo>
                  <a:lnTo>
                    <a:pt x="696658" y="8477797"/>
                  </a:lnTo>
                  <a:lnTo>
                    <a:pt x="739184" y="8502629"/>
                  </a:lnTo>
                  <a:lnTo>
                    <a:pt x="782487" y="8525979"/>
                  </a:lnTo>
                  <a:lnTo>
                    <a:pt x="826528" y="8547830"/>
                  </a:lnTo>
                  <a:lnTo>
                    <a:pt x="871267" y="8568165"/>
                  </a:lnTo>
                  <a:lnTo>
                    <a:pt x="916664" y="8586969"/>
                  </a:lnTo>
                  <a:lnTo>
                    <a:pt x="962679" y="8604225"/>
                  </a:lnTo>
                  <a:lnTo>
                    <a:pt x="1009272" y="8619916"/>
                  </a:lnTo>
                  <a:lnTo>
                    <a:pt x="1056403" y="8634026"/>
                  </a:lnTo>
                  <a:lnTo>
                    <a:pt x="1104032" y="8646537"/>
                  </a:lnTo>
                  <a:lnTo>
                    <a:pt x="1152120" y="8657434"/>
                  </a:lnTo>
                  <a:lnTo>
                    <a:pt x="1200625" y="8666700"/>
                  </a:lnTo>
                  <a:lnTo>
                    <a:pt x="1249509" y="8674318"/>
                  </a:lnTo>
                  <a:lnTo>
                    <a:pt x="1298731" y="8680272"/>
                  </a:lnTo>
                  <a:lnTo>
                    <a:pt x="1348252" y="8684546"/>
                  </a:lnTo>
                  <a:lnTo>
                    <a:pt x="1398031" y="8687122"/>
                  </a:lnTo>
                  <a:lnTo>
                    <a:pt x="1448028" y="8687985"/>
                  </a:lnTo>
                  <a:lnTo>
                    <a:pt x="15455951" y="8687985"/>
                  </a:lnTo>
                  <a:lnTo>
                    <a:pt x="1545595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181453" y="1528102"/>
              <a:ext cx="1695450" cy="3409950"/>
            </a:xfrm>
            <a:custGeom>
              <a:avLst/>
              <a:gdLst/>
              <a:ahLst/>
              <a:cxnLst/>
              <a:rect l="l" t="t" r="r" b="b"/>
              <a:pathLst>
                <a:path w="1695450" h="3409950">
                  <a:moveTo>
                    <a:pt x="1692021" y="0"/>
                  </a:moveTo>
                  <a:lnTo>
                    <a:pt x="1643869" y="1048"/>
                  </a:lnTo>
                  <a:lnTo>
                    <a:pt x="1596056" y="3417"/>
                  </a:lnTo>
                  <a:lnTo>
                    <a:pt x="1548599" y="7088"/>
                  </a:lnTo>
                  <a:lnTo>
                    <a:pt x="1501515" y="12044"/>
                  </a:lnTo>
                  <a:lnTo>
                    <a:pt x="1454822" y="18267"/>
                  </a:lnTo>
                  <a:lnTo>
                    <a:pt x="1408537" y="25740"/>
                  </a:lnTo>
                  <a:lnTo>
                    <a:pt x="1362679" y="34444"/>
                  </a:lnTo>
                  <a:lnTo>
                    <a:pt x="1317264" y="44363"/>
                  </a:lnTo>
                  <a:lnTo>
                    <a:pt x="1272311" y="55478"/>
                  </a:lnTo>
                  <a:lnTo>
                    <a:pt x="1227836" y="67773"/>
                  </a:lnTo>
                  <a:lnTo>
                    <a:pt x="1183857" y="81228"/>
                  </a:lnTo>
                  <a:lnTo>
                    <a:pt x="1140392" y="95828"/>
                  </a:lnTo>
                  <a:lnTo>
                    <a:pt x="1097459" y="111553"/>
                  </a:lnTo>
                  <a:lnTo>
                    <a:pt x="1055074" y="128387"/>
                  </a:lnTo>
                  <a:lnTo>
                    <a:pt x="1013256" y="146312"/>
                  </a:lnTo>
                  <a:lnTo>
                    <a:pt x="972022" y="165310"/>
                  </a:lnTo>
                  <a:lnTo>
                    <a:pt x="931389" y="185364"/>
                  </a:lnTo>
                  <a:lnTo>
                    <a:pt x="891376" y="206455"/>
                  </a:lnTo>
                  <a:lnTo>
                    <a:pt x="851999" y="228567"/>
                  </a:lnTo>
                  <a:lnTo>
                    <a:pt x="813276" y="251682"/>
                  </a:lnTo>
                  <a:lnTo>
                    <a:pt x="775226" y="275781"/>
                  </a:lnTo>
                  <a:lnTo>
                    <a:pt x="737864" y="300848"/>
                  </a:lnTo>
                  <a:lnTo>
                    <a:pt x="701210" y="326865"/>
                  </a:lnTo>
                  <a:lnTo>
                    <a:pt x="665279" y="353814"/>
                  </a:lnTo>
                  <a:lnTo>
                    <a:pt x="630091" y="381678"/>
                  </a:lnTo>
                  <a:lnTo>
                    <a:pt x="595663" y="410438"/>
                  </a:lnTo>
                  <a:lnTo>
                    <a:pt x="562011" y="440078"/>
                  </a:lnTo>
                  <a:lnTo>
                    <a:pt x="529154" y="470580"/>
                  </a:lnTo>
                  <a:lnTo>
                    <a:pt x="497109" y="501925"/>
                  </a:lnTo>
                  <a:lnTo>
                    <a:pt x="465894" y="534097"/>
                  </a:lnTo>
                  <a:lnTo>
                    <a:pt x="435526" y="567078"/>
                  </a:lnTo>
                  <a:lnTo>
                    <a:pt x="406023" y="600849"/>
                  </a:lnTo>
                  <a:lnTo>
                    <a:pt x="377403" y="635395"/>
                  </a:lnTo>
                  <a:lnTo>
                    <a:pt x="349682" y="670696"/>
                  </a:lnTo>
                  <a:lnTo>
                    <a:pt x="322879" y="706735"/>
                  </a:lnTo>
                  <a:lnTo>
                    <a:pt x="297011" y="743495"/>
                  </a:lnTo>
                  <a:lnTo>
                    <a:pt x="272095" y="780958"/>
                  </a:lnTo>
                  <a:lnTo>
                    <a:pt x="248150" y="819107"/>
                  </a:lnTo>
                  <a:lnTo>
                    <a:pt x="225192" y="857923"/>
                  </a:lnTo>
                  <a:lnTo>
                    <a:pt x="203240" y="897389"/>
                  </a:lnTo>
                  <a:lnTo>
                    <a:pt x="182310" y="937488"/>
                  </a:lnTo>
                  <a:lnTo>
                    <a:pt x="162421" y="978201"/>
                  </a:lnTo>
                  <a:lnTo>
                    <a:pt x="143589" y="1019512"/>
                  </a:lnTo>
                  <a:lnTo>
                    <a:pt x="125833" y="1061403"/>
                  </a:lnTo>
                  <a:lnTo>
                    <a:pt x="109170" y="1103855"/>
                  </a:lnTo>
                  <a:lnTo>
                    <a:pt x="93618" y="1146852"/>
                  </a:lnTo>
                  <a:lnTo>
                    <a:pt x="79194" y="1190375"/>
                  </a:lnTo>
                  <a:lnTo>
                    <a:pt x="65915" y="1234407"/>
                  </a:lnTo>
                  <a:lnTo>
                    <a:pt x="53799" y="1278931"/>
                  </a:lnTo>
                  <a:lnTo>
                    <a:pt x="42865" y="1323929"/>
                  </a:lnTo>
                  <a:lnTo>
                    <a:pt x="33128" y="1369383"/>
                  </a:lnTo>
                  <a:lnTo>
                    <a:pt x="24607" y="1415275"/>
                  </a:lnTo>
                  <a:lnTo>
                    <a:pt x="17320" y="1461589"/>
                  </a:lnTo>
                  <a:lnTo>
                    <a:pt x="11284" y="1508305"/>
                  </a:lnTo>
                  <a:lnTo>
                    <a:pt x="6516" y="1555408"/>
                  </a:lnTo>
                  <a:lnTo>
                    <a:pt x="3035" y="1602878"/>
                  </a:lnTo>
                  <a:lnTo>
                    <a:pt x="856" y="1650699"/>
                  </a:lnTo>
                  <a:lnTo>
                    <a:pt x="0" y="1698852"/>
                  </a:lnTo>
                  <a:lnTo>
                    <a:pt x="483" y="1747011"/>
                  </a:lnTo>
                  <a:lnTo>
                    <a:pt x="2290" y="1794848"/>
                  </a:lnTo>
                  <a:lnTo>
                    <a:pt x="5404" y="1842344"/>
                  </a:lnTo>
                  <a:lnTo>
                    <a:pt x="9820" y="1889595"/>
                  </a:lnTo>
                  <a:lnTo>
                    <a:pt x="15479" y="1936244"/>
                  </a:lnTo>
                  <a:lnTo>
                    <a:pt x="22407" y="1982613"/>
                  </a:lnTo>
                  <a:lnTo>
                    <a:pt x="30571" y="2028570"/>
                  </a:lnTo>
                  <a:lnTo>
                    <a:pt x="39954" y="2074098"/>
                  </a:lnTo>
                  <a:lnTo>
                    <a:pt x="50538" y="2119180"/>
                  </a:lnTo>
                  <a:lnTo>
                    <a:pt x="62307" y="2163797"/>
                  </a:lnTo>
                  <a:lnTo>
                    <a:pt x="75243" y="2207932"/>
                  </a:lnTo>
                  <a:lnTo>
                    <a:pt x="89328" y="2251566"/>
                  </a:lnTo>
                  <a:lnTo>
                    <a:pt x="104546" y="2294683"/>
                  </a:lnTo>
                  <a:lnTo>
                    <a:pt x="120878" y="2337264"/>
                  </a:lnTo>
                  <a:lnTo>
                    <a:pt x="138307" y="2379291"/>
                  </a:lnTo>
                  <a:lnTo>
                    <a:pt x="156816" y="2420747"/>
                  </a:lnTo>
                  <a:lnTo>
                    <a:pt x="176387" y="2461615"/>
                  </a:lnTo>
                  <a:lnTo>
                    <a:pt x="197004" y="2501875"/>
                  </a:lnTo>
                  <a:lnTo>
                    <a:pt x="218648" y="2541512"/>
                  </a:lnTo>
                  <a:lnTo>
                    <a:pt x="241302" y="2580505"/>
                  </a:lnTo>
                  <a:lnTo>
                    <a:pt x="264949" y="2618839"/>
                  </a:lnTo>
                  <a:lnTo>
                    <a:pt x="289571" y="2656496"/>
                  </a:lnTo>
                  <a:lnTo>
                    <a:pt x="315151" y="2693456"/>
                  </a:lnTo>
                  <a:lnTo>
                    <a:pt x="341672" y="2729703"/>
                  </a:lnTo>
                  <a:lnTo>
                    <a:pt x="369116" y="2765220"/>
                  </a:lnTo>
                  <a:lnTo>
                    <a:pt x="397466" y="2799987"/>
                  </a:lnTo>
                  <a:lnTo>
                    <a:pt x="426704" y="2833988"/>
                  </a:lnTo>
                  <a:lnTo>
                    <a:pt x="456812" y="2867204"/>
                  </a:lnTo>
                  <a:lnTo>
                    <a:pt x="487775" y="2899618"/>
                  </a:lnTo>
                  <a:lnTo>
                    <a:pt x="519573" y="2931213"/>
                  </a:lnTo>
                  <a:lnTo>
                    <a:pt x="552190" y="2961970"/>
                  </a:lnTo>
                  <a:lnTo>
                    <a:pt x="585608" y="2991871"/>
                  </a:lnTo>
                  <a:lnTo>
                    <a:pt x="619811" y="3020899"/>
                  </a:lnTo>
                  <a:lnTo>
                    <a:pt x="654779" y="3049036"/>
                  </a:lnTo>
                  <a:lnTo>
                    <a:pt x="690497" y="3076264"/>
                  </a:lnTo>
                  <a:lnTo>
                    <a:pt x="726946" y="3102566"/>
                  </a:lnTo>
                  <a:lnTo>
                    <a:pt x="764109" y="3127924"/>
                  </a:lnTo>
                  <a:lnTo>
                    <a:pt x="801969" y="3152320"/>
                  </a:lnTo>
                  <a:lnTo>
                    <a:pt x="840509" y="3175736"/>
                  </a:lnTo>
                  <a:lnTo>
                    <a:pt x="879710" y="3198154"/>
                  </a:lnTo>
                  <a:lnTo>
                    <a:pt x="919556" y="3219557"/>
                  </a:lnTo>
                  <a:lnTo>
                    <a:pt x="960030" y="3239927"/>
                  </a:lnTo>
                  <a:lnTo>
                    <a:pt x="1001113" y="3259246"/>
                  </a:lnTo>
                  <a:lnTo>
                    <a:pt x="1042788" y="3277496"/>
                  </a:lnTo>
                  <a:lnTo>
                    <a:pt x="1085038" y="3294660"/>
                  </a:lnTo>
                  <a:lnTo>
                    <a:pt x="1127846" y="3310720"/>
                  </a:lnTo>
                  <a:lnTo>
                    <a:pt x="1171193" y="3325658"/>
                  </a:lnTo>
                  <a:lnTo>
                    <a:pt x="1215064" y="3339457"/>
                  </a:lnTo>
                  <a:lnTo>
                    <a:pt x="1259440" y="3352098"/>
                  </a:lnTo>
                  <a:lnTo>
                    <a:pt x="1304303" y="3363564"/>
                  </a:lnTo>
                  <a:lnTo>
                    <a:pt x="1349637" y="3373836"/>
                  </a:lnTo>
                  <a:lnTo>
                    <a:pt x="1395424" y="3382898"/>
                  </a:lnTo>
                  <a:lnTo>
                    <a:pt x="1441647" y="3390732"/>
                  </a:lnTo>
                  <a:lnTo>
                    <a:pt x="1488288" y="3397319"/>
                  </a:lnTo>
                  <a:lnTo>
                    <a:pt x="1535330" y="3402643"/>
                  </a:lnTo>
                  <a:lnTo>
                    <a:pt x="1582755" y="3406684"/>
                  </a:lnTo>
                  <a:lnTo>
                    <a:pt x="1630546" y="3409426"/>
                  </a:lnTo>
                  <a:lnTo>
                    <a:pt x="1648230" y="3409949"/>
                  </a:lnTo>
                  <a:lnTo>
                    <a:pt x="1678700" y="3409949"/>
                  </a:lnTo>
                  <a:lnTo>
                    <a:pt x="1692148" y="2557220"/>
                  </a:lnTo>
                  <a:lnTo>
                    <a:pt x="1644234" y="2555139"/>
                  </a:lnTo>
                  <a:lnTo>
                    <a:pt x="1597052" y="2550462"/>
                  </a:lnTo>
                  <a:lnTo>
                    <a:pt x="1550670" y="2543259"/>
                  </a:lnTo>
                  <a:lnTo>
                    <a:pt x="1505159" y="2533603"/>
                  </a:lnTo>
                  <a:lnTo>
                    <a:pt x="1460587" y="2521563"/>
                  </a:lnTo>
                  <a:lnTo>
                    <a:pt x="1417024" y="2507211"/>
                  </a:lnTo>
                  <a:lnTo>
                    <a:pt x="1374541" y="2490618"/>
                  </a:lnTo>
                  <a:lnTo>
                    <a:pt x="1333206" y="2471855"/>
                  </a:lnTo>
                  <a:lnTo>
                    <a:pt x="1293089" y="2450992"/>
                  </a:lnTo>
                  <a:lnTo>
                    <a:pt x="1254259" y="2428101"/>
                  </a:lnTo>
                  <a:lnTo>
                    <a:pt x="1216787" y="2403252"/>
                  </a:lnTo>
                  <a:lnTo>
                    <a:pt x="1180742" y="2376517"/>
                  </a:lnTo>
                  <a:lnTo>
                    <a:pt x="1146193" y="2347967"/>
                  </a:lnTo>
                  <a:lnTo>
                    <a:pt x="1113210" y="2317672"/>
                  </a:lnTo>
                  <a:lnTo>
                    <a:pt x="1081862" y="2285704"/>
                  </a:lnTo>
                  <a:lnTo>
                    <a:pt x="1052220" y="2252133"/>
                  </a:lnTo>
                  <a:lnTo>
                    <a:pt x="1024352" y="2217031"/>
                  </a:lnTo>
                  <a:lnTo>
                    <a:pt x="998329" y="2180468"/>
                  </a:lnTo>
                  <a:lnTo>
                    <a:pt x="974219" y="2142516"/>
                  </a:lnTo>
                  <a:lnTo>
                    <a:pt x="952093" y="2103245"/>
                  </a:lnTo>
                  <a:lnTo>
                    <a:pt x="932020" y="2062726"/>
                  </a:lnTo>
                  <a:lnTo>
                    <a:pt x="914070" y="2021031"/>
                  </a:lnTo>
                  <a:lnTo>
                    <a:pt x="898311" y="1978230"/>
                  </a:lnTo>
                  <a:lnTo>
                    <a:pt x="884815" y="1934395"/>
                  </a:lnTo>
                  <a:lnTo>
                    <a:pt x="873628" y="1889482"/>
                  </a:lnTo>
                  <a:lnTo>
                    <a:pt x="864885" y="1843903"/>
                  </a:lnTo>
                  <a:lnTo>
                    <a:pt x="858591" y="1797389"/>
                  </a:lnTo>
                  <a:lnTo>
                    <a:pt x="854838" y="1750124"/>
                  </a:lnTo>
                  <a:lnTo>
                    <a:pt x="853694" y="1702180"/>
                  </a:lnTo>
                  <a:lnTo>
                    <a:pt x="855216" y="1654247"/>
                  </a:lnTo>
                  <a:lnTo>
                    <a:pt x="859342" y="1607014"/>
                  </a:lnTo>
                  <a:lnTo>
                    <a:pt x="866001" y="1560551"/>
                  </a:lnTo>
                  <a:lnTo>
                    <a:pt x="875124" y="1514929"/>
                  </a:lnTo>
                  <a:lnTo>
                    <a:pt x="886641" y="1470219"/>
                  </a:lnTo>
                  <a:lnTo>
                    <a:pt x="900480" y="1426490"/>
                  </a:lnTo>
                  <a:lnTo>
                    <a:pt x="916573" y="1383813"/>
                  </a:lnTo>
                  <a:lnTo>
                    <a:pt x="934849" y="1342259"/>
                  </a:lnTo>
                  <a:lnTo>
                    <a:pt x="955237" y="1301899"/>
                  </a:lnTo>
                  <a:lnTo>
                    <a:pt x="977669" y="1262801"/>
                  </a:lnTo>
                  <a:lnTo>
                    <a:pt x="1002073" y="1225038"/>
                  </a:lnTo>
                  <a:lnTo>
                    <a:pt x="1028380" y="1188679"/>
                  </a:lnTo>
                  <a:lnTo>
                    <a:pt x="1056519" y="1153795"/>
                  </a:lnTo>
                  <a:lnTo>
                    <a:pt x="1086421" y="1120456"/>
                  </a:lnTo>
                  <a:lnTo>
                    <a:pt x="1118014" y="1088732"/>
                  </a:lnTo>
                  <a:lnTo>
                    <a:pt x="1151230" y="1058695"/>
                  </a:lnTo>
                  <a:lnTo>
                    <a:pt x="1185998" y="1030415"/>
                  </a:lnTo>
                  <a:lnTo>
                    <a:pt x="1222248" y="1003962"/>
                  </a:lnTo>
                  <a:lnTo>
                    <a:pt x="1259910" y="979406"/>
                  </a:lnTo>
                  <a:lnTo>
                    <a:pt x="1298913" y="956818"/>
                  </a:lnTo>
                  <a:lnTo>
                    <a:pt x="1339188" y="936268"/>
                  </a:lnTo>
                  <a:lnTo>
                    <a:pt x="1380665" y="917827"/>
                  </a:lnTo>
                  <a:lnTo>
                    <a:pt x="1423272" y="901566"/>
                  </a:lnTo>
                  <a:lnTo>
                    <a:pt x="1466941" y="887554"/>
                  </a:lnTo>
                  <a:lnTo>
                    <a:pt x="1511602" y="875862"/>
                  </a:lnTo>
                  <a:lnTo>
                    <a:pt x="1557183" y="866561"/>
                  </a:lnTo>
                  <a:lnTo>
                    <a:pt x="1603615" y="859721"/>
                  </a:lnTo>
                  <a:lnTo>
                    <a:pt x="1650828" y="855412"/>
                  </a:lnTo>
                  <a:lnTo>
                    <a:pt x="1695448" y="853823"/>
                  </a:lnTo>
                  <a:lnTo>
                    <a:pt x="1695448" y="434734"/>
                  </a:lnTo>
                  <a:lnTo>
                    <a:pt x="1692021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462" y="1936851"/>
            <a:ext cx="7674609" cy="22758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750" spc="270">
                <a:solidFill>
                  <a:srgbClr val="27316F"/>
                </a:solidFill>
              </a:rPr>
              <a:t>Thanks!</a:t>
            </a:r>
            <a:endParaRPr sz="14750"/>
          </a:p>
        </p:txBody>
      </p:sp>
      <p:sp>
        <p:nvSpPr>
          <p:cNvPr id="9" name="object 9"/>
          <p:cNvSpPr txBox="1"/>
          <p:nvPr/>
        </p:nvSpPr>
        <p:spPr>
          <a:xfrm>
            <a:off x="2303043" y="4676203"/>
            <a:ext cx="11061700" cy="2139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862445">
              <a:lnSpc>
                <a:spcPct val="120100"/>
              </a:lnSpc>
              <a:spcBef>
                <a:spcPts val="95"/>
              </a:spcBef>
            </a:pPr>
            <a:r>
              <a:rPr dirty="0" sz="3850" spc="5" b="1">
                <a:solidFill>
                  <a:srgbClr val="237DAF"/>
                </a:solidFill>
                <a:latin typeface="Tahoma"/>
                <a:cs typeface="Tahoma"/>
              </a:rPr>
              <a:t>JENISH </a:t>
            </a:r>
            <a:r>
              <a:rPr dirty="0" sz="3850" spc="125" b="1">
                <a:solidFill>
                  <a:srgbClr val="237DAF"/>
                </a:solidFill>
                <a:latin typeface="Tahoma"/>
                <a:cs typeface="Tahoma"/>
              </a:rPr>
              <a:t>KJ </a:t>
            </a:r>
            <a:r>
              <a:rPr dirty="0" sz="3850" spc="130" b="1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dirty="0" sz="3850" spc="-100" b="1">
                <a:solidFill>
                  <a:srgbClr val="237DAF"/>
                </a:solidFill>
                <a:latin typeface="Tahoma"/>
                <a:cs typeface="Tahoma"/>
              </a:rPr>
              <a:t>au962821104040</a:t>
            </a:r>
            <a:endParaRPr sz="3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3850" spc="30" b="1">
                <a:solidFill>
                  <a:srgbClr val="237DAF"/>
                </a:solidFill>
                <a:latin typeface="Tahoma"/>
                <a:cs typeface="Tahoma"/>
              </a:rPr>
              <a:t>University</a:t>
            </a:r>
            <a:r>
              <a:rPr dirty="0" sz="3850" spc="-55" b="1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dirty="0" sz="3850" spc="95" b="1">
                <a:solidFill>
                  <a:srgbClr val="237DAF"/>
                </a:solidFill>
                <a:latin typeface="Tahoma"/>
                <a:cs typeface="Tahoma"/>
              </a:rPr>
              <a:t>College</a:t>
            </a:r>
            <a:r>
              <a:rPr dirty="0" sz="3850" spc="-50" b="1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dirty="0" sz="3850" spc="35" b="1">
                <a:solidFill>
                  <a:srgbClr val="237DAF"/>
                </a:solidFill>
                <a:latin typeface="Tahoma"/>
                <a:cs typeface="Tahoma"/>
              </a:rPr>
              <a:t>of</a:t>
            </a:r>
            <a:r>
              <a:rPr dirty="0" sz="3850" spc="-50" b="1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dirty="0" sz="3850" spc="125" b="1">
                <a:solidFill>
                  <a:srgbClr val="237DAF"/>
                </a:solidFill>
                <a:latin typeface="Tahoma"/>
                <a:cs typeface="Tahoma"/>
              </a:rPr>
              <a:t>Engineering</a:t>
            </a:r>
            <a:r>
              <a:rPr dirty="0" sz="3850" spc="-60" b="1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dirty="0" sz="3850" spc="75" b="1">
                <a:solidFill>
                  <a:srgbClr val="237DAF"/>
                </a:solidFill>
                <a:latin typeface="Tahoma"/>
                <a:cs typeface="Tahoma"/>
              </a:rPr>
              <a:t>Nagercoil</a:t>
            </a:r>
            <a:endParaRPr sz="3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509" y="2619261"/>
            <a:ext cx="14419580" cy="49555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700" marR="5080" indent="290830">
              <a:lnSpc>
                <a:spcPct val="99800"/>
              </a:lnSpc>
              <a:spcBef>
                <a:spcPts val="120"/>
              </a:spcBef>
            </a:pPr>
            <a:r>
              <a:rPr dirty="0" sz="8100" spc="-215" b="1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dirty="0" sz="8100" spc="-225" b="1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8100" spc="155" b="1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8100" spc="-880" b="1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dirty="0" sz="8100" spc="-825" b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8100" spc="-310" b="1">
                <a:solidFill>
                  <a:srgbClr val="27316F"/>
                </a:solidFill>
                <a:latin typeface="Verdana"/>
                <a:cs typeface="Verdana"/>
              </a:rPr>
              <a:t>TEN</a:t>
            </a:r>
            <a:r>
              <a:rPr dirty="0" sz="8100" spc="-480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8100" spc="-755" b="1">
                <a:solidFill>
                  <a:srgbClr val="27316F"/>
                </a:solidFill>
                <a:latin typeface="Verdana"/>
                <a:cs typeface="Verdana"/>
              </a:rPr>
              <a:t>DIGIT  </a:t>
            </a:r>
            <a:r>
              <a:rPr dirty="0" sz="8100" spc="-245" b="1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dirty="0" sz="8100" spc="-50" b="1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8100" spc="-640" b="1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r>
              <a:rPr dirty="0" sz="8100" spc="-480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8100" spc="-245" b="1">
                <a:solidFill>
                  <a:srgbClr val="27316F"/>
                </a:solidFill>
                <a:latin typeface="Verdana"/>
                <a:cs typeface="Verdana"/>
              </a:rPr>
              <a:t>THROUGH  </a:t>
            </a:r>
            <a:r>
              <a:rPr dirty="0" sz="8100" spc="-430" b="1">
                <a:solidFill>
                  <a:srgbClr val="27316F"/>
                </a:solidFill>
                <a:latin typeface="Verdana"/>
                <a:cs typeface="Verdana"/>
              </a:rPr>
              <a:t>GENERATIVE </a:t>
            </a:r>
            <a:r>
              <a:rPr dirty="0" sz="8100" spc="-425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8100" spc="-85" b="1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8100" spc="-225" b="1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8100" spc="-270" b="1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8100" spc="-459" b="1">
                <a:solidFill>
                  <a:srgbClr val="27316F"/>
                </a:solidFill>
                <a:latin typeface="Verdana"/>
                <a:cs typeface="Verdana"/>
              </a:rPr>
              <a:t>ERSARIAL</a:t>
            </a:r>
            <a:r>
              <a:rPr dirty="0" sz="8100" spc="-480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8100" spc="-210" b="1">
                <a:solidFill>
                  <a:srgbClr val="27316F"/>
                </a:solidFill>
                <a:latin typeface="Verdana"/>
                <a:cs typeface="Verdana"/>
              </a:rPr>
              <a:t>NE</a:t>
            </a:r>
            <a:r>
              <a:rPr dirty="0" sz="8100" spc="-630" b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8100" spc="90" b="1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8100" spc="-220" b="1">
                <a:solidFill>
                  <a:srgbClr val="27316F"/>
                </a:solidFill>
                <a:latin typeface="Verdana"/>
                <a:cs typeface="Verdana"/>
              </a:rPr>
              <a:t>OR</a:t>
            </a:r>
            <a:r>
              <a:rPr dirty="0" sz="8100" spc="-380" b="1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8100" spc="-590" b="1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endParaRPr sz="8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8700" y="748525"/>
            <a:ext cx="4232910" cy="10788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900" spc="300" b="0">
                <a:solidFill>
                  <a:srgbClr val="27316F"/>
                </a:solidFill>
                <a:latin typeface="Palatino Linotype"/>
                <a:cs typeface="Palatino Linotype"/>
              </a:rPr>
              <a:t>AGENDA</a:t>
            </a:r>
            <a:endParaRPr sz="69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6312" y="3234994"/>
            <a:ext cx="209550" cy="4152900"/>
            <a:chOff x="4886312" y="3234994"/>
            <a:chExt cx="209550" cy="4152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3234994"/>
              <a:ext cx="209550" cy="209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016044"/>
              <a:ext cx="209550" cy="209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806619"/>
              <a:ext cx="209550" cy="209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5597194"/>
              <a:ext cx="209550" cy="209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6387769"/>
              <a:ext cx="209550" cy="2095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7178344"/>
              <a:ext cx="209550" cy="2095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59387" y="2878251"/>
            <a:ext cx="6840220" cy="475932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360"/>
              </a:spcBef>
            </a:pPr>
            <a:r>
              <a:rPr dirty="0" sz="5150" spc="-95" b="1">
                <a:latin typeface="Verdana"/>
                <a:cs typeface="Verdana"/>
              </a:rPr>
              <a:t>Problem</a:t>
            </a:r>
            <a:r>
              <a:rPr dirty="0" sz="5150" spc="-330" b="1">
                <a:latin typeface="Verdana"/>
                <a:cs typeface="Verdana"/>
              </a:rPr>
              <a:t> </a:t>
            </a:r>
            <a:r>
              <a:rPr dirty="0" sz="5150" spc="-95" b="1">
                <a:latin typeface="Verdana"/>
                <a:cs typeface="Verdana"/>
              </a:rPr>
              <a:t>statement </a:t>
            </a:r>
            <a:r>
              <a:rPr dirty="0" sz="5150" spc="-1745" b="1">
                <a:latin typeface="Verdana"/>
                <a:cs typeface="Verdana"/>
              </a:rPr>
              <a:t> </a:t>
            </a:r>
            <a:r>
              <a:rPr dirty="0" sz="5150" spc="-85" b="1">
                <a:latin typeface="Verdana"/>
                <a:cs typeface="Verdana"/>
              </a:rPr>
              <a:t>Challenges</a:t>
            </a:r>
            <a:endParaRPr sz="5150">
              <a:latin typeface="Verdana"/>
              <a:cs typeface="Verdana"/>
            </a:endParaRPr>
          </a:p>
          <a:p>
            <a:pPr marL="12700">
              <a:lnSpc>
                <a:spcPts val="6025"/>
              </a:lnSpc>
            </a:pPr>
            <a:r>
              <a:rPr dirty="0" sz="5150" spc="-135" b="1">
                <a:latin typeface="Verdana"/>
                <a:cs typeface="Verdana"/>
              </a:rPr>
              <a:t>GANs</a:t>
            </a:r>
            <a:endParaRPr sz="5150">
              <a:latin typeface="Verdana"/>
              <a:cs typeface="Verdana"/>
            </a:endParaRPr>
          </a:p>
          <a:p>
            <a:pPr marL="12700" marR="114935">
              <a:lnSpc>
                <a:spcPct val="100699"/>
              </a:lnSpc>
              <a:spcBef>
                <a:spcPts val="5"/>
              </a:spcBef>
            </a:pPr>
            <a:r>
              <a:rPr dirty="0" sz="5150" spc="-60" b="1">
                <a:latin typeface="Verdana"/>
                <a:cs typeface="Verdana"/>
              </a:rPr>
              <a:t>Application </a:t>
            </a:r>
            <a:r>
              <a:rPr dirty="0" sz="5150" spc="-55" b="1">
                <a:latin typeface="Verdana"/>
                <a:cs typeface="Verdana"/>
              </a:rPr>
              <a:t> </a:t>
            </a:r>
            <a:r>
              <a:rPr dirty="0" sz="5150" spc="-105" b="1">
                <a:latin typeface="Verdana"/>
                <a:cs typeface="Verdana"/>
              </a:rPr>
              <a:t>Experiment</a:t>
            </a:r>
            <a:r>
              <a:rPr dirty="0" sz="5150" spc="-300" b="1">
                <a:latin typeface="Verdana"/>
                <a:cs typeface="Verdana"/>
              </a:rPr>
              <a:t> </a:t>
            </a:r>
            <a:r>
              <a:rPr dirty="0" sz="5150" spc="-120" b="1">
                <a:latin typeface="Verdana"/>
                <a:cs typeface="Verdana"/>
              </a:rPr>
              <a:t>results </a:t>
            </a:r>
            <a:r>
              <a:rPr dirty="0" sz="5150" spc="-1745" b="1">
                <a:latin typeface="Verdana"/>
                <a:cs typeface="Verdana"/>
              </a:rPr>
              <a:t> </a:t>
            </a:r>
            <a:r>
              <a:rPr dirty="0" sz="5150" spc="-80" b="1">
                <a:latin typeface="Verdana"/>
                <a:cs typeface="Verdana"/>
              </a:rPr>
              <a:t>Conclusion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312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68" y="1939454"/>
                  </a:lnTo>
                  <a:lnTo>
                    <a:pt x="46137" y="1939454"/>
                  </a:lnTo>
                  <a:lnTo>
                    <a:pt x="0" y="1939312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5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4"/>
                  </a:lnTo>
                  <a:lnTo>
                    <a:pt x="978877" y="1693473"/>
                  </a:lnTo>
                  <a:lnTo>
                    <a:pt x="936092" y="1716502"/>
                  </a:lnTo>
                  <a:lnTo>
                    <a:pt x="892775" y="1738452"/>
                  </a:lnTo>
                  <a:lnTo>
                    <a:pt x="848947" y="1759315"/>
                  </a:lnTo>
                  <a:lnTo>
                    <a:pt x="804630" y="1779082"/>
                  </a:lnTo>
                  <a:lnTo>
                    <a:pt x="759844" y="1797746"/>
                  </a:lnTo>
                  <a:lnTo>
                    <a:pt x="714611" y="1815296"/>
                  </a:lnTo>
                  <a:lnTo>
                    <a:pt x="668951" y="1831726"/>
                  </a:lnTo>
                  <a:lnTo>
                    <a:pt x="622886" y="1847027"/>
                  </a:lnTo>
                  <a:lnTo>
                    <a:pt x="576436" y="1861189"/>
                  </a:lnTo>
                  <a:lnTo>
                    <a:pt x="529623" y="1874205"/>
                  </a:lnTo>
                  <a:lnTo>
                    <a:pt x="482468" y="1886067"/>
                  </a:lnTo>
                  <a:lnTo>
                    <a:pt x="434991" y="1896765"/>
                  </a:lnTo>
                  <a:lnTo>
                    <a:pt x="387214" y="1906291"/>
                  </a:lnTo>
                  <a:lnTo>
                    <a:pt x="339158" y="1914637"/>
                  </a:lnTo>
                  <a:lnTo>
                    <a:pt x="290844" y="1921794"/>
                  </a:lnTo>
                  <a:lnTo>
                    <a:pt x="242292" y="1927754"/>
                  </a:lnTo>
                  <a:lnTo>
                    <a:pt x="193525" y="1932509"/>
                  </a:lnTo>
                  <a:lnTo>
                    <a:pt x="144562" y="1936049"/>
                  </a:lnTo>
                  <a:lnTo>
                    <a:pt x="95426" y="1938367"/>
                  </a:lnTo>
                  <a:lnTo>
                    <a:pt x="46137" y="1939454"/>
                  </a:lnTo>
                  <a:lnTo>
                    <a:pt x="1387468" y="1939454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94887" y="3040602"/>
            <a:ext cx="6119495" cy="67500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10"/>
              </a:spcBef>
            </a:pP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35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15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dirty="0" sz="3150" spc="85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9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0">
                <a:solidFill>
                  <a:srgbClr val="27316F"/>
                </a:solidFill>
                <a:latin typeface="Verdana"/>
                <a:cs typeface="Verdana"/>
              </a:rPr>
              <a:t>(</a:t>
            </a: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335">
                <a:solidFill>
                  <a:srgbClr val="27316F"/>
                </a:solidFill>
                <a:latin typeface="Verdana"/>
                <a:cs typeface="Verdana"/>
              </a:rPr>
              <a:t>)  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6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16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8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dirty="0" sz="3150" spc="15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8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15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35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45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18795">
              <a:lnSpc>
                <a:spcPct val="116100"/>
              </a:lnSpc>
              <a:spcBef>
                <a:spcPts val="35"/>
              </a:spcBef>
            </a:pPr>
            <a:r>
              <a:rPr dirty="0" sz="3150" spc="8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15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15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9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7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16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7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86121" y="970928"/>
            <a:ext cx="4215130" cy="1492250"/>
          </a:xfrm>
          <a:prstGeom prst="rect"/>
        </p:spPr>
        <p:txBody>
          <a:bodyPr wrap="square" lIns="0" tIns="146050" rIns="0" bIns="0" rtlCol="0" vert="horz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1150"/>
              </a:spcBef>
            </a:pPr>
            <a:r>
              <a:rPr dirty="0" sz="5250" spc="-75">
                <a:solidFill>
                  <a:srgbClr val="27316F"/>
                </a:solidFill>
                <a:latin typeface="Verdana"/>
                <a:cs typeface="Verdana"/>
              </a:rPr>
              <a:t>PROBLEM </a:t>
            </a:r>
            <a:r>
              <a:rPr dirty="0" sz="5250" spc="-7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5250" spc="-44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5250" spc="-52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5250" spc="-2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5250" spc="-165">
                <a:solidFill>
                  <a:srgbClr val="27316F"/>
                </a:solidFill>
                <a:latin typeface="Verdana"/>
                <a:cs typeface="Verdana"/>
              </a:rPr>
              <a:t>TEMENT</a:t>
            </a:r>
            <a:endParaRPr sz="5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533" y="1872183"/>
            <a:ext cx="6463665" cy="86360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-85">
                <a:solidFill>
                  <a:srgbClr val="27316F"/>
                </a:solidFill>
                <a:latin typeface="Verdana"/>
                <a:cs typeface="Verdana"/>
              </a:rPr>
              <a:t>CHALLENGES</a:t>
            </a:r>
            <a:r>
              <a:rPr dirty="0" sz="3000" spc="-18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000" spc="-385">
                <a:solidFill>
                  <a:srgbClr val="27316F"/>
                </a:solidFill>
                <a:latin typeface="Verdana"/>
                <a:cs typeface="Verdana"/>
              </a:rPr>
              <a:t>IN</a:t>
            </a:r>
            <a:r>
              <a:rPr dirty="0" sz="3000" spc="-18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000" spc="-65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dirty="0" sz="3000" spc="-13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000" spc="5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000" spc="-33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dirty="0" sz="3000" spc="-30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000" spc="-90">
                <a:solidFill>
                  <a:srgbClr val="27316F"/>
                </a:solidFill>
                <a:latin typeface="Verdana"/>
                <a:cs typeface="Verdana"/>
              </a:rPr>
              <a:t>TEN  </a:t>
            </a:r>
            <a:r>
              <a:rPr dirty="0" sz="3000" spc="-330">
                <a:solidFill>
                  <a:srgbClr val="27316F"/>
                </a:solidFill>
                <a:latin typeface="Verdana"/>
                <a:cs typeface="Verdana"/>
              </a:rPr>
              <a:t>DIGIT</a:t>
            </a:r>
            <a:r>
              <a:rPr dirty="0" sz="3000" spc="-18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000" spc="-55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dirty="0" sz="3000" spc="-9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000" spc="-24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387" y="3254385"/>
            <a:ext cx="614299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150" spc="85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30" b="1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135" b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5" b="1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135" b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65" b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90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40" b="1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110" b="1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0" b="1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105" b="1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5" b="1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75" b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35" b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70" b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35" b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05" b="1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70" b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54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9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7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pp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1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2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7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dirty="0" sz="3150" spc="-215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65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2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dirty="0" sz="3150" spc="-60" b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35" b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235" b="1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170" b="1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190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60" b="1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dirty="0" sz="3150" spc="-155" b="1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0" b="1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110" b="1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3150" spc="-5" b="1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40" b="1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105" b="1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85" b="1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60" b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30" b="1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00" b="1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54" b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7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4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18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08336" y="1650949"/>
            <a:ext cx="5572125" cy="86360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dirty="0" sz="3000" spc="55">
                <a:solidFill>
                  <a:srgbClr val="FBBC00"/>
                </a:solidFill>
              </a:rPr>
              <a:t>GENERATIVE</a:t>
            </a:r>
            <a:r>
              <a:rPr dirty="0" sz="3000" spc="-95">
                <a:solidFill>
                  <a:srgbClr val="FBBC00"/>
                </a:solidFill>
              </a:rPr>
              <a:t> </a:t>
            </a:r>
            <a:r>
              <a:rPr dirty="0" sz="3000" spc="80">
                <a:solidFill>
                  <a:srgbClr val="FBBC00"/>
                </a:solidFill>
              </a:rPr>
              <a:t>ADVERSARIAL </a:t>
            </a:r>
            <a:r>
              <a:rPr dirty="0" sz="3000" spc="-865">
                <a:solidFill>
                  <a:srgbClr val="FBBC00"/>
                </a:solidFill>
              </a:rPr>
              <a:t> </a:t>
            </a:r>
            <a:r>
              <a:rPr dirty="0" sz="3000" spc="114">
                <a:solidFill>
                  <a:srgbClr val="FBBC00"/>
                </a:solidFill>
              </a:rPr>
              <a:t>NETWORKS</a:t>
            </a:r>
            <a:r>
              <a:rPr dirty="0" sz="3000" spc="-35">
                <a:solidFill>
                  <a:srgbClr val="FBBC00"/>
                </a:solidFill>
              </a:rPr>
              <a:t> </a:t>
            </a:r>
            <a:r>
              <a:rPr dirty="0" sz="3000" spc="-25">
                <a:solidFill>
                  <a:srgbClr val="FBBC00"/>
                </a:solidFill>
              </a:rPr>
              <a:t>(GANS)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0374181" y="2971435"/>
            <a:ext cx="6181725" cy="54241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90"/>
              </a:spcBef>
            </a:pP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35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65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250" spc="-100" i="1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250" spc="-80" i="1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250" spc="-10" i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250" spc="-50" i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250" spc="-120" i="1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dirty="0" sz="3250" spc="45" i="1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250" spc="-50" i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250" spc="-100" i="1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250" spc="-55" i="1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dirty="0" sz="3250" spc="-50" i="1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250" spc="65" i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250" spc="-65" i="1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250" spc="-40" i="1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250" spc="-50" i="1">
                <a:solidFill>
                  <a:srgbClr val="27316F"/>
                </a:solidFill>
                <a:latin typeface="Verdana"/>
                <a:cs typeface="Verdana"/>
              </a:rPr>
              <a:t>lli</a:t>
            </a:r>
            <a:r>
              <a:rPr dirty="0" sz="3250" spc="130" i="1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250" spc="-40" i="1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250" spc="65" i="1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250" spc="45" i="1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250" spc="-35" i="1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250" spc="-320" i="1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75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6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3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2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2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6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7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1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95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dirty="0" sz="3150" spc="295" b="1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dirty="0" sz="3150" spc="65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215" b="1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dirty="0" sz="3150" spc="114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-35" b="1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dirty="0" sz="3150" spc="215" b="1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170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-135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3150" spc="100" b="1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90" b="1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-35" b="1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140" b="1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dirty="0" sz="3150" spc="215" b="1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dirty="0" sz="3150" spc="310" b="1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155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3150" spc="160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-100" b="1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3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79108" y="623227"/>
            <a:ext cx="6331585" cy="970280"/>
          </a:xfrm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 indent="849630">
              <a:lnSpc>
                <a:spcPct val="102499"/>
              </a:lnSpc>
              <a:spcBef>
                <a:spcPts val="30"/>
              </a:spcBef>
            </a:pPr>
            <a:r>
              <a:rPr dirty="0" sz="3050" spc="120"/>
              <a:t>Application </a:t>
            </a:r>
            <a:r>
              <a:rPr dirty="0" sz="3050" spc="75"/>
              <a:t>of </a:t>
            </a:r>
            <a:r>
              <a:rPr dirty="0" sz="3050" spc="140"/>
              <a:t>GANs </a:t>
            </a:r>
            <a:r>
              <a:rPr dirty="0" sz="3050" spc="85"/>
              <a:t>in </a:t>
            </a:r>
            <a:r>
              <a:rPr dirty="0" sz="3050" spc="90"/>
              <a:t> </a:t>
            </a:r>
            <a:r>
              <a:rPr dirty="0" sz="3050" spc="100"/>
              <a:t>Handwritten</a:t>
            </a:r>
            <a:r>
              <a:rPr dirty="0" sz="3050" spc="-50"/>
              <a:t> </a:t>
            </a:r>
            <a:r>
              <a:rPr dirty="0" sz="3050" spc="105"/>
              <a:t>Digit</a:t>
            </a:r>
            <a:r>
              <a:rPr dirty="0" sz="3050" spc="-45"/>
              <a:t> </a:t>
            </a:r>
            <a:r>
              <a:rPr dirty="0" sz="3050" spc="114"/>
              <a:t>Recognition</a:t>
            </a:r>
            <a:endParaRPr sz="305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716279" y="2982435"/>
            <a:ext cx="637159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150" spc="21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dirty="0" sz="3150" spc="-16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1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4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95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4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165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185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-1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95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6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3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2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dirty="0" sz="3150" spc="-16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1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65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15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dirty="0" sz="3150" spc="215" b="1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170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-135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dirty="0" sz="3150" spc="45" b="1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3150" spc="160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-100" b="1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3150" spc="175" b="1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dirty="0" sz="3150" spc="140" b="1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dirty="0" sz="3150" spc="45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170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45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3150" spc="35" b="1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13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7785">
              <a:lnSpc>
                <a:spcPct val="125000"/>
              </a:lnSpc>
            </a:pPr>
            <a:r>
              <a:rPr dirty="0" sz="3150" spc="-1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9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10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2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-11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3150" spc="6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3150" spc="2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3150" spc="17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45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3150" spc="2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65" b="1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dirty="0" sz="3150" spc="75" b="1">
                <a:solidFill>
                  <a:srgbClr val="27316F"/>
                </a:solidFill>
                <a:latin typeface="Tahoma"/>
                <a:cs typeface="Tahoma"/>
              </a:rPr>
              <a:t>e  </a:t>
            </a:r>
            <a:r>
              <a:rPr dirty="0" sz="31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3150" spc="-135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3150" spc="5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3150" spc="155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3150" spc="45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3150" spc="-15" b="1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dirty="0" sz="31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3150" spc="-10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3150" spc="-100" b="1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dirty="0" sz="3150" spc="-7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8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19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8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-114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3150" spc="27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dirty="0" sz="3150" spc="-55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dirty="0" sz="3150" spc="-4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3150" spc="3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3150" spc="-2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3150" spc="5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31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3150" spc="-48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9801860">
              <a:lnSpc>
                <a:spcPct val="100000"/>
              </a:lnSpc>
              <a:spcBef>
                <a:spcPts val="125"/>
              </a:spcBef>
            </a:pPr>
            <a:r>
              <a:rPr dirty="0" spc="140"/>
              <a:t>Experimental</a:t>
            </a:r>
            <a:r>
              <a:rPr dirty="0" spc="-65"/>
              <a:t> </a:t>
            </a:r>
            <a:r>
              <a:rPr dirty="0" spc="125"/>
              <a:t>Results</a:t>
            </a:r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716279" y="3001485"/>
            <a:ext cx="6328410" cy="4787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dirty="0" sz="2750" spc="204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9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2750" spc="14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155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9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8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5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dirty="0" sz="2750" spc="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17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27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7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-6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-9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9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-3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5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2750" spc="10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9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165">
                <a:solidFill>
                  <a:srgbClr val="27316F"/>
                </a:solidFill>
                <a:latin typeface="Verdana"/>
                <a:cs typeface="Verdana"/>
              </a:rPr>
              <a:t>-  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nh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9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18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dirty="0" sz="2750" spc="-9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18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dirty="0" sz="2750" spc="-10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95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18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2750" spc="-8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-415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11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10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8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114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dirty="0" sz="2750" spc="-5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65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6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8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20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85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18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-35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dirty="0" sz="2750" spc="12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16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dirty="0" sz="2750" spc="-105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dirty="0" sz="2750" spc="25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dirty="0" sz="2750" spc="-17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26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dirty="0" sz="2750" spc="3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35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dirty="0" sz="2750" spc="-8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15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dirty="0" sz="2750" spc="135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-24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75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2750" spc="165" b="1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dirty="0" sz="2750" spc="180" b="1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dirty="0" sz="2750" spc="140" b="1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dirty="0" sz="2750" spc="-110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2750" spc="75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2750" spc="160" b="1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dirty="0" sz="2750" spc="75" b="1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dirty="0" sz="2750" spc="-405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dirty="0" sz="2750" spc="-30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27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2750" spc="170" b="1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dirty="0" sz="2750" spc="140" b="1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dirty="0" sz="2750" spc="50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27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2750" spc="165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27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2750" spc="50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2750" spc="55" b="1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dirty="0" sz="2750" spc="-415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dirty="0" sz="2750" spc="13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dirty="0" sz="2750" spc="165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dirty="0" sz="2750" spc="-24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204" b="1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dirty="0" sz="27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2750" spc="165" b="1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dirty="0" sz="2750" spc="110" b="1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dirty="0" sz="2750" spc="-110" b="1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dirty="0" sz="2750" spc="6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2750" b="1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dirty="0" sz="2750" spc="55" b="1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dirty="0" sz="2750" spc="60" b="1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dirty="0" sz="2750" spc="55" b="1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dirty="0" sz="2750" b="1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dirty="0" sz="2750" spc="110" b="1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dirty="0" sz="2750" spc="100" b="1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dirty="0" sz="2750" spc="80">
                <a:solidFill>
                  <a:srgbClr val="27316F"/>
                </a:solidFill>
                <a:latin typeface="Verdana"/>
                <a:cs typeface="Verdana"/>
              </a:rPr>
              <a:t>compared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25">
                <a:solidFill>
                  <a:srgbClr val="27316F"/>
                </a:solidFill>
                <a:latin typeface="Verdana"/>
                <a:cs typeface="Verdana"/>
              </a:rPr>
              <a:t>to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10">
                <a:solidFill>
                  <a:srgbClr val="27316F"/>
                </a:solidFill>
                <a:latin typeface="Verdana"/>
                <a:cs typeface="Verdana"/>
              </a:rPr>
              <a:t>traditional</a:t>
            </a:r>
            <a:r>
              <a:rPr dirty="0" sz="2750" spc="-24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 spc="55">
                <a:solidFill>
                  <a:srgbClr val="27316F"/>
                </a:solidFill>
                <a:latin typeface="Verdana"/>
                <a:cs typeface="Verdana"/>
              </a:rPr>
              <a:t>recognition </a:t>
            </a:r>
            <a:r>
              <a:rPr dirty="0" sz="2750" spc="-955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27316F"/>
                </a:solidFill>
                <a:latin typeface="Verdana"/>
                <a:cs typeface="Verdana"/>
              </a:rPr>
              <a:t>models.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DC3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6"/>
                </a:lnTo>
                <a:lnTo>
                  <a:pt x="210557" y="2358084"/>
                </a:lnTo>
                <a:lnTo>
                  <a:pt x="193623" y="2403818"/>
                </a:lnTo>
                <a:lnTo>
                  <a:pt x="177381" y="2449731"/>
                </a:lnTo>
                <a:lnTo>
                  <a:pt x="161836" y="2495815"/>
                </a:lnTo>
                <a:lnTo>
                  <a:pt x="146989" y="2542064"/>
                </a:lnTo>
                <a:lnTo>
                  <a:pt x="132842" y="2588471"/>
                </a:lnTo>
                <a:lnTo>
                  <a:pt x="119397" y="2635028"/>
                </a:lnTo>
                <a:lnTo>
                  <a:pt x="106657" y="2681729"/>
                </a:lnTo>
                <a:lnTo>
                  <a:pt x="94623" y="2728566"/>
                </a:lnTo>
                <a:lnTo>
                  <a:pt x="83298" y="2775532"/>
                </a:lnTo>
                <a:lnTo>
                  <a:pt x="72685" y="2822621"/>
                </a:lnTo>
                <a:lnTo>
                  <a:pt x="62784" y="2869825"/>
                </a:lnTo>
                <a:lnTo>
                  <a:pt x="53598" y="2917136"/>
                </a:lnTo>
                <a:lnTo>
                  <a:pt x="45130" y="2964549"/>
                </a:lnTo>
                <a:lnTo>
                  <a:pt x="37381" y="3012056"/>
                </a:lnTo>
                <a:lnTo>
                  <a:pt x="30354" y="3059649"/>
                </a:lnTo>
                <a:lnTo>
                  <a:pt x="24027" y="3107521"/>
                </a:lnTo>
                <a:lnTo>
                  <a:pt x="18404" y="3155751"/>
                </a:lnTo>
                <a:lnTo>
                  <a:pt x="13624" y="3202879"/>
                </a:lnTo>
                <a:lnTo>
                  <a:pt x="9505" y="3250749"/>
                </a:lnTo>
                <a:lnTo>
                  <a:pt x="6119" y="3298670"/>
                </a:lnTo>
                <a:lnTo>
                  <a:pt x="3467" y="3346635"/>
                </a:lnTo>
                <a:lnTo>
                  <a:pt x="1551" y="3394638"/>
                </a:lnTo>
                <a:lnTo>
                  <a:pt x="375" y="3442671"/>
                </a:lnTo>
                <a:lnTo>
                  <a:pt x="0" y="3484075"/>
                </a:lnTo>
                <a:lnTo>
                  <a:pt x="0" y="3500147"/>
                </a:lnTo>
                <a:lnTo>
                  <a:pt x="247" y="3538799"/>
                </a:lnTo>
                <a:lnTo>
                  <a:pt x="1300" y="3586880"/>
                </a:lnTo>
                <a:lnTo>
                  <a:pt x="3100" y="3634962"/>
                </a:lnTo>
                <a:lnTo>
                  <a:pt x="5650" y="3683040"/>
                </a:lnTo>
                <a:lnTo>
                  <a:pt x="8952" y="3731105"/>
                </a:lnTo>
                <a:lnTo>
                  <a:pt x="13007" y="3779151"/>
                </a:lnTo>
                <a:lnTo>
                  <a:pt x="17291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47"/>
                </a:lnTo>
                <a:lnTo>
                  <a:pt x="552224" y="3484075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6" y="3155068"/>
                </a:lnTo>
                <a:lnTo>
                  <a:pt x="581186" y="3107322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4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6"/>
                </a:lnTo>
                <a:lnTo>
                  <a:pt x="1839974" y="1143087"/>
                </a:lnTo>
                <a:lnTo>
                  <a:pt x="1880720" y="1114793"/>
                </a:lnTo>
                <a:lnTo>
                  <a:pt x="1921907" y="1087087"/>
                </a:lnTo>
                <a:lnTo>
                  <a:pt x="1963524" y="1059975"/>
                </a:lnTo>
                <a:lnTo>
                  <a:pt x="2005563" y="1033461"/>
                </a:lnTo>
                <a:lnTo>
                  <a:pt x="2048016" y="1007549"/>
                </a:lnTo>
                <a:lnTo>
                  <a:pt x="2090873" y="982245"/>
                </a:lnTo>
                <a:lnTo>
                  <a:pt x="2134127" y="957552"/>
                </a:lnTo>
                <a:lnTo>
                  <a:pt x="2177767" y="933475"/>
                </a:lnTo>
                <a:lnTo>
                  <a:pt x="2221786" y="910020"/>
                </a:lnTo>
                <a:lnTo>
                  <a:pt x="2266175" y="887190"/>
                </a:lnTo>
                <a:lnTo>
                  <a:pt x="2310926" y="864989"/>
                </a:lnTo>
                <a:lnTo>
                  <a:pt x="2356028" y="843424"/>
                </a:lnTo>
                <a:lnTo>
                  <a:pt x="2401475" y="822497"/>
                </a:lnTo>
                <a:lnTo>
                  <a:pt x="2447256" y="802214"/>
                </a:lnTo>
                <a:lnTo>
                  <a:pt x="2493364" y="782579"/>
                </a:lnTo>
                <a:lnTo>
                  <a:pt x="2539790" y="763597"/>
                </a:lnTo>
                <a:lnTo>
                  <a:pt x="2586524" y="745273"/>
                </a:lnTo>
                <a:lnTo>
                  <a:pt x="2633559" y="727610"/>
                </a:lnTo>
                <a:lnTo>
                  <a:pt x="2680886" y="710614"/>
                </a:lnTo>
                <a:lnTo>
                  <a:pt x="2728495" y="694288"/>
                </a:lnTo>
                <a:lnTo>
                  <a:pt x="2776378" y="678639"/>
                </a:lnTo>
                <a:lnTo>
                  <a:pt x="2824527" y="663669"/>
                </a:lnTo>
                <a:lnTo>
                  <a:pt x="2872933" y="649384"/>
                </a:lnTo>
                <a:lnTo>
                  <a:pt x="2921587" y="635789"/>
                </a:lnTo>
                <a:lnTo>
                  <a:pt x="2970480" y="622887"/>
                </a:lnTo>
                <a:lnTo>
                  <a:pt x="3019604" y="610684"/>
                </a:lnTo>
                <a:lnTo>
                  <a:pt x="3068950" y="599183"/>
                </a:lnTo>
                <a:lnTo>
                  <a:pt x="3118509" y="588390"/>
                </a:lnTo>
                <a:lnTo>
                  <a:pt x="3168273" y="578310"/>
                </a:lnTo>
                <a:lnTo>
                  <a:pt x="3218233" y="568946"/>
                </a:lnTo>
                <a:lnTo>
                  <a:pt x="3268380" y="560303"/>
                </a:lnTo>
                <a:lnTo>
                  <a:pt x="3280447" y="558404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algn="ctr" marR="13335">
              <a:lnSpc>
                <a:spcPct val="116500"/>
              </a:lnSpc>
              <a:spcBef>
                <a:spcPts val="75"/>
              </a:spcBef>
            </a:pPr>
            <a:r>
              <a:rPr dirty="0" spc="-185"/>
              <a:t>In </a:t>
            </a:r>
            <a:r>
              <a:rPr dirty="0" spc="95"/>
              <a:t>conclusion, </a:t>
            </a:r>
            <a:r>
              <a:rPr dirty="0" spc="125"/>
              <a:t>the </a:t>
            </a:r>
            <a:r>
              <a:rPr dirty="0" spc="75"/>
              <a:t>integration </a:t>
            </a:r>
            <a:r>
              <a:rPr dirty="0" spc="70"/>
              <a:t>of </a:t>
            </a:r>
            <a:r>
              <a:rPr dirty="0" spc="65"/>
              <a:t>Generative </a:t>
            </a:r>
            <a:r>
              <a:rPr dirty="0" spc="70"/>
              <a:t> </a:t>
            </a:r>
            <a:r>
              <a:rPr dirty="0" spc="65"/>
              <a:t>Adversarial </a:t>
            </a:r>
            <a:r>
              <a:rPr dirty="0" spc="85"/>
              <a:t>Networks in </a:t>
            </a:r>
            <a:r>
              <a:rPr dirty="0" spc="100"/>
              <a:t>handwritten digit </a:t>
            </a:r>
            <a:r>
              <a:rPr dirty="0" spc="105"/>
              <a:t> recognition </a:t>
            </a:r>
            <a:r>
              <a:rPr dirty="0" spc="95"/>
              <a:t>presents </a:t>
            </a:r>
            <a:r>
              <a:rPr dirty="0" spc="60"/>
              <a:t>a </a:t>
            </a:r>
            <a:r>
              <a:rPr dirty="0" spc="105"/>
              <a:t>signiﬁcant </a:t>
            </a:r>
            <a:r>
              <a:rPr dirty="0" spc="110"/>
              <a:t>opportunity </a:t>
            </a:r>
            <a:r>
              <a:rPr dirty="0" spc="65"/>
              <a:t>to </a:t>
            </a:r>
            <a:r>
              <a:rPr dirty="0" spc="70"/>
              <a:t> </a:t>
            </a:r>
            <a:r>
              <a:rPr dirty="0" spc="150"/>
              <a:t>enhance</a:t>
            </a:r>
            <a:r>
              <a:rPr dirty="0" spc="-45"/>
              <a:t> </a:t>
            </a:r>
            <a:r>
              <a:rPr dirty="0" spc="70"/>
              <a:t>accuracy,</a:t>
            </a:r>
            <a:r>
              <a:rPr dirty="0" spc="-45"/>
              <a:t> </a:t>
            </a:r>
            <a:r>
              <a:rPr dirty="0" spc="75"/>
              <a:t>robustness,</a:t>
            </a:r>
            <a:r>
              <a:rPr dirty="0" spc="-45"/>
              <a:t> </a:t>
            </a:r>
            <a:r>
              <a:rPr dirty="0" spc="155"/>
              <a:t>and</a:t>
            </a:r>
            <a:r>
              <a:rPr dirty="0" spc="-45"/>
              <a:t> </a:t>
            </a:r>
            <a:r>
              <a:rPr dirty="0" spc="60"/>
              <a:t>generalization.</a:t>
            </a: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pc="110"/>
              <a:t>The</a:t>
            </a:r>
            <a:r>
              <a:rPr dirty="0" spc="-40"/>
              <a:t> </a:t>
            </a:r>
            <a:r>
              <a:rPr dirty="0" spc="85"/>
              <a:t>potential</a:t>
            </a:r>
            <a:r>
              <a:rPr dirty="0" spc="-35"/>
              <a:t> </a:t>
            </a:r>
            <a:r>
              <a:rPr dirty="0" spc="70"/>
              <a:t>of</a:t>
            </a:r>
            <a:r>
              <a:rPr dirty="0" spc="-35"/>
              <a:t> </a:t>
            </a:r>
            <a:r>
              <a:rPr dirty="0" spc="135"/>
              <a:t>GANs</a:t>
            </a:r>
            <a:r>
              <a:rPr dirty="0" spc="-40"/>
              <a:t> </a:t>
            </a:r>
            <a:r>
              <a:rPr dirty="0" spc="65"/>
              <a:t>to</a:t>
            </a:r>
            <a:r>
              <a:rPr dirty="0" spc="-35"/>
              <a:t> </a:t>
            </a:r>
            <a:r>
              <a:rPr dirty="0" spc="100"/>
              <a:t>address</a:t>
            </a:r>
            <a:r>
              <a:rPr dirty="0" spc="-35"/>
              <a:t> </a:t>
            </a:r>
            <a:r>
              <a:rPr dirty="0" spc="125"/>
              <a:t>the</a:t>
            </a:r>
            <a:r>
              <a:rPr dirty="0" spc="-40"/>
              <a:t> </a:t>
            </a:r>
            <a:r>
              <a:rPr dirty="0" spc="114"/>
              <a:t>challenges</a:t>
            </a:r>
            <a:r>
              <a:rPr dirty="0" spc="-35"/>
              <a:t> </a:t>
            </a:r>
            <a:r>
              <a:rPr dirty="0" spc="85"/>
              <a:t>in</a:t>
            </a:r>
          </a:p>
          <a:p>
            <a:pPr algn="ctr" marL="91440" marR="109220">
              <a:lnSpc>
                <a:spcPct val="115900"/>
              </a:lnSpc>
              <a:spcBef>
                <a:spcPts val="75"/>
              </a:spcBef>
            </a:pPr>
            <a:r>
              <a:rPr dirty="0" spc="100"/>
              <a:t>digit</a:t>
            </a:r>
            <a:r>
              <a:rPr dirty="0" spc="-35"/>
              <a:t> </a:t>
            </a:r>
            <a:r>
              <a:rPr dirty="0" spc="105"/>
              <a:t>recognition</a:t>
            </a:r>
            <a:r>
              <a:rPr dirty="0" spc="-35"/>
              <a:t> </a:t>
            </a:r>
            <a:r>
              <a:rPr dirty="0" spc="140"/>
              <a:t>opens</a:t>
            </a:r>
            <a:r>
              <a:rPr dirty="0" spc="-30"/>
              <a:t> </a:t>
            </a:r>
            <a:r>
              <a:rPr dirty="0" spc="145"/>
              <a:t>new</a:t>
            </a:r>
            <a:r>
              <a:rPr dirty="0" spc="-35"/>
              <a:t> </a:t>
            </a:r>
            <a:r>
              <a:rPr dirty="0" spc="95"/>
              <a:t>avenues</a:t>
            </a:r>
            <a:r>
              <a:rPr dirty="0" spc="-35"/>
              <a:t> </a:t>
            </a:r>
            <a:r>
              <a:rPr dirty="0" spc="35"/>
              <a:t>for</a:t>
            </a:r>
            <a:r>
              <a:rPr dirty="0" spc="-30"/>
              <a:t> </a:t>
            </a:r>
            <a:r>
              <a:rPr dirty="0" spc="80"/>
              <a:t>practical </a:t>
            </a:r>
            <a:r>
              <a:rPr dirty="0" spc="-994"/>
              <a:t> </a:t>
            </a:r>
            <a:r>
              <a:rPr dirty="0" spc="75"/>
              <a:t>applications.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94590" y="1599451"/>
            <a:ext cx="408559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220">
                <a:solidFill>
                  <a:srgbClr val="FBBC00"/>
                </a:solidFill>
              </a:rPr>
              <a:t>C</a:t>
            </a:r>
            <a:r>
              <a:rPr dirty="0" sz="4500" spc="245">
                <a:solidFill>
                  <a:srgbClr val="FBBC00"/>
                </a:solidFill>
              </a:rPr>
              <a:t>ONC</a:t>
            </a:r>
            <a:r>
              <a:rPr dirty="0" sz="4500" spc="145">
                <a:solidFill>
                  <a:srgbClr val="FBBC00"/>
                </a:solidFill>
              </a:rPr>
              <a:t>L</a:t>
            </a:r>
            <a:r>
              <a:rPr dirty="0" sz="4500" spc="5">
                <a:solidFill>
                  <a:srgbClr val="FBBC00"/>
                </a:solidFill>
              </a:rPr>
              <a:t>USION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2024-04-05T16:54:24Z</dcterms:created>
  <dcterms:modified xsi:type="dcterms:W3CDTF">2024-04-05T16:54:24Z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